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Lst>
  <p:notesMasterIdLst>
    <p:notesMasterId r:id="rId14"/>
  </p:notesMasterIdLst>
  <p:sldIdLst>
    <p:sldId id="256" r:id="rId3"/>
    <p:sldId id="257" r:id="rId4"/>
    <p:sldId id="259" r:id="rId5"/>
    <p:sldId id="263" r:id="rId6"/>
    <p:sldId id="262" r:id="rId7"/>
    <p:sldId id="264" r:id="rId8"/>
    <p:sldId id="276" r:id="rId9"/>
    <p:sldId id="272" r:id="rId10"/>
    <p:sldId id="275" r:id="rId11"/>
    <p:sldId id="278" r:id="rId12"/>
    <p:sldId id="279" r:id="rId13"/>
  </p:sldIdLst>
  <p:sldSz cx="9144000" cy="6858000" type="screen4x3"/>
  <p:notesSz cx="6669088"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7D2C8"/>
    <a:srgbClr val="005075"/>
    <a:srgbClr val="66ACC1"/>
    <a:srgbClr val="66A9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9" autoAdjust="0"/>
    <p:restoredTop sz="60894" autoAdjust="0"/>
  </p:normalViewPr>
  <p:slideViewPr>
    <p:cSldViewPr snapToGrid="0">
      <p:cViewPr>
        <p:scale>
          <a:sx n="90" d="100"/>
          <a:sy n="90" d="100"/>
        </p:scale>
        <p:origin x="-810" y="972"/>
      </p:cViewPr>
      <p:guideLst>
        <p:guide orient="horz" pos="2160"/>
        <p:guide pos="433"/>
        <p:guide pos="5038"/>
        <p:guide pos="1418"/>
        <p:guide pos="5421"/>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2B96206B-CE5A-4CA3-BD34-3451FD0BA690}" type="datetimeFigureOut">
              <a:rPr lang="sv-SE" smtClean="0"/>
              <a:t>2015-03-16</a:t>
            </a:fld>
            <a:endParaRPr lang="sv-SE"/>
          </a:p>
        </p:txBody>
      </p:sp>
      <p:sp>
        <p:nvSpPr>
          <p:cNvPr id="4" name="Platshållare för bildobjekt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66909" y="4715153"/>
            <a:ext cx="5335270" cy="4466987"/>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0763CAE6-3546-4A01-BBE9-044D7CD2D89D}" type="slidenum">
              <a:rPr lang="sv-SE" smtClean="0"/>
              <a:t>‹#›</a:t>
            </a:fld>
            <a:endParaRPr lang="sv-SE"/>
          </a:p>
        </p:txBody>
      </p:sp>
    </p:spTree>
    <p:extLst>
      <p:ext uri="{BB962C8B-B14F-4D97-AF65-F5344CB8AC3E}">
        <p14:creationId xmlns:p14="http://schemas.microsoft.com/office/powerpoint/2010/main" val="1504161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baseline="0" dirty="0" smtClean="0"/>
              <a:t>Bueno mi </a:t>
            </a:r>
            <a:r>
              <a:rPr lang="en-US" baseline="0" dirty="0" err="1" smtClean="0"/>
              <a:t>nombre</a:t>
            </a:r>
            <a:r>
              <a:rPr lang="en-US" baseline="0" dirty="0" smtClean="0"/>
              <a:t> </a:t>
            </a:r>
            <a:r>
              <a:rPr lang="en-US" baseline="0" dirty="0" err="1" smtClean="0"/>
              <a:t>es</a:t>
            </a:r>
            <a:r>
              <a:rPr lang="en-US" baseline="0" dirty="0" smtClean="0"/>
              <a:t> Tania Sarmiento y </a:t>
            </a:r>
            <a:r>
              <a:rPr lang="en-US" baseline="0" dirty="0" err="1" smtClean="0"/>
              <a:t>trabajo</a:t>
            </a:r>
            <a:r>
              <a:rPr lang="en-US" baseline="0" dirty="0" smtClean="0"/>
              <a:t> </a:t>
            </a:r>
            <a:r>
              <a:rPr lang="en-US" baseline="0" dirty="0" err="1" smtClean="0"/>
              <a:t>como</a:t>
            </a:r>
            <a:r>
              <a:rPr lang="en-US" baseline="0" dirty="0" smtClean="0"/>
              <a:t> </a:t>
            </a:r>
            <a:r>
              <a:rPr lang="en-US" baseline="0" dirty="0" err="1" smtClean="0"/>
              <a:t>consejera</a:t>
            </a:r>
            <a:r>
              <a:rPr lang="en-US" baseline="0" dirty="0" smtClean="0"/>
              <a:t> </a:t>
            </a:r>
            <a:r>
              <a:rPr lang="en-US" baseline="0" dirty="0" err="1" smtClean="0"/>
              <a:t>Internacional</a:t>
            </a:r>
            <a:r>
              <a:rPr lang="en-US" baseline="0" dirty="0" smtClean="0"/>
              <a:t> </a:t>
            </a:r>
            <a:r>
              <a:rPr lang="en-US" baseline="0" dirty="0" err="1" smtClean="0"/>
              <a:t>en</a:t>
            </a:r>
            <a:r>
              <a:rPr lang="en-US" baseline="0" dirty="0" smtClean="0"/>
              <a:t> </a:t>
            </a:r>
            <a:r>
              <a:rPr lang="en-US" baseline="0" dirty="0" err="1" smtClean="0"/>
              <a:t>Arbetsförmedlingen</a:t>
            </a:r>
            <a:r>
              <a:rPr lang="en-US" baseline="0" dirty="0" smtClean="0"/>
              <a:t>  </a:t>
            </a:r>
            <a:r>
              <a:rPr lang="en-US" baseline="0" dirty="0" err="1" smtClean="0"/>
              <a:t>que</a:t>
            </a:r>
            <a:r>
              <a:rPr lang="en-US" baseline="0" dirty="0" smtClean="0"/>
              <a:t> </a:t>
            </a:r>
            <a:r>
              <a:rPr lang="en-US" baseline="0" dirty="0" err="1" smtClean="0"/>
              <a:t>es</a:t>
            </a:r>
            <a:r>
              <a:rPr lang="en-US" baseline="0" dirty="0" smtClean="0"/>
              <a:t> el </a:t>
            </a:r>
            <a:r>
              <a:rPr lang="en-US" baseline="0" dirty="0" err="1" smtClean="0"/>
              <a:t>servicio</a:t>
            </a:r>
            <a:r>
              <a:rPr lang="en-US" baseline="0" dirty="0" smtClean="0"/>
              <a:t> </a:t>
            </a:r>
            <a:r>
              <a:rPr lang="en-US" baseline="0" dirty="0" err="1" smtClean="0"/>
              <a:t>Publico</a:t>
            </a:r>
            <a:r>
              <a:rPr lang="en-US" baseline="0" dirty="0" smtClean="0"/>
              <a:t> de </a:t>
            </a:r>
            <a:r>
              <a:rPr lang="en-US" baseline="0" dirty="0" err="1" smtClean="0"/>
              <a:t>Suecia</a:t>
            </a:r>
            <a:r>
              <a:rPr lang="en-US" baseline="0" dirty="0" smtClean="0"/>
              <a:t> </a:t>
            </a:r>
            <a:r>
              <a:rPr lang="en-US" baseline="0" dirty="0" err="1" smtClean="0"/>
              <a:t>creado</a:t>
            </a:r>
            <a:r>
              <a:rPr lang="en-US" baseline="0" dirty="0" smtClean="0"/>
              <a:t> </a:t>
            </a:r>
            <a:r>
              <a:rPr lang="en-US" baseline="0" dirty="0" err="1" smtClean="0"/>
              <a:t>en</a:t>
            </a:r>
            <a:r>
              <a:rPr lang="en-US" baseline="0" dirty="0" smtClean="0"/>
              <a:t> xxx </a:t>
            </a:r>
            <a:r>
              <a:rPr lang="en-US" baseline="0" dirty="0" err="1" smtClean="0"/>
              <a:t>comon</a:t>
            </a:r>
            <a:r>
              <a:rPr lang="en-US" baseline="0" dirty="0" smtClean="0"/>
              <a:t> </a:t>
            </a:r>
            <a:r>
              <a:rPr lang="en-US" baseline="0" dirty="0" err="1" smtClean="0"/>
              <a:t>una</a:t>
            </a:r>
            <a:r>
              <a:rPr lang="en-US" baseline="0" dirty="0" smtClean="0"/>
              <a:t> </a:t>
            </a:r>
            <a:r>
              <a:rPr lang="en-US" baseline="0" dirty="0" err="1" smtClean="0"/>
              <a:t>plaforma</a:t>
            </a:r>
            <a:r>
              <a:rPr lang="en-US" baseline="0" dirty="0" smtClean="0"/>
              <a:t> para </a:t>
            </a:r>
            <a:r>
              <a:rPr lang="en-US" baseline="0" dirty="0" err="1" smtClean="0"/>
              <a:t>que</a:t>
            </a:r>
            <a:r>
              <a:rPr lang="en-US" baseline="0" dirty="0" smtClean="0"/>
              <a:t> los </a:t>
            </a:r>
            <a:r>
              <a:rPr lang="en-US" baseline="0" dirty="0" err="1" smtClean="0"/>
              <a:t>cesanstes</a:t>
            </a:r>
            <a:r>
              <a:rPr lang="en-US" baseline="0" dirty="0" smtClean="0"/>
              <a:t> , </a:t>
            </a:r>
            <a:r>
              <a:rPr lang="en-US" baseline="0" dirty="0" err="1" smtClean="0"/>
              <a:t>desempleados</a:t>
            </a:r>
            <a:r>
              <a:rPr lang="en-US" baseline="0" dirty="0" smtClean="0"/>
              <a:t> y </a:t>
            </a:r>
            <a:r>
              <a:rPr lang="en-US" baseline="0" dirty="0" err="1" smtClean="0"/>
              <a:t>empresarios</a:t>
            </a:r>
            <a:r>
              <a:rPr lang="en-US" baseline="0" dirty="0" smtClean="0"/>
              <a:t> se </a:t>
            </a:r>
            <a:r>
              <a:rPr lang="en-US" baseline="0" dirty="0" err="1" smtClean="0"/>
              <a:t>encuentren</a:t>
            </a:r>
            <a:r>
              <a:rPr lang="en-US" baseline="0" dirty="0" smtClean="0"/>
              <a:t>.  </a:t>
            </a:r>
            <a:r>
              <a:rPr lang="en-US" baseline="0" dirty="0" err="1" smtClean="0"/>
              <a:t>Luego</a:t>
            </a:r>
            <a:r>
              <a:rPr lang="en-US" baseline="0" dirty="0" smtClean="0"/>
              <a:t> </a:t>
            </a:r>
            <a:r>
              <a:rPr lang="en-US" baseline="0" dirty="0" err="1" smtClean="0"/>
              <a:t>tambien</a:t>
            </a:r>
            <a:r>
              <a:rPr lang="en-US" baseline="0" dirty="0" smtClean="0"/>
              <a:t>  el </a:t>
            </a:r>
            <a:r>
              <a:rPr lang="en-US" baseline="0" dirty="0" err="1" smtClean="0"/>
              <a:t>pais</a:t>
            </a:r>
            <a:r>
              <a:rPr lang="en-US" baseline="0" dirty="0" smtClean="0"/>
              <a:t> </a:t>
            </a:r>
            <a:r>
              <a:rPr lang="en-US" baseline="0" dirty="0" err="1" smtClean="0"/>
              <a:t>entendio</a:t>
            </a:r>
            <a:r>
              <a:rPr lang="en-US" baseline="0" dirty="0" smtClean="0"/>
              <a:t> la </a:t>
            </a:r>
            <a:r>
              <a:rPr lang="en-US" baseline="0" dirty="0" err="1" smtClean="0"/>
              <a:t>importancia</a:t>
            </a:r>
            <a:r>
              <a:rPr lang="en-US" baseline="0" dirty="0" smtClean="0"/>
              <a:t> </a:t>
            </a:r>
            <a:r>
              <a:rPr lang="en-US" baseline="0" dirty="0" err="1" smtClean="0"/>
              <a:t>en</a:t>
            </a:r>
            <a:r>
              <a:rPr lang="en-US" baseline="0" dirty="0" smtClean="0"/>
              <a:t> </a:t>
            </a:r>
            <a:r>
              <a:rPr lang="en-US" baseline="0" dirty="0" err="1" smtClean="0"/>
              <a:t>crear</a:t>
            </a:r>
            <a:r>
              <a:rPr lang="en-US" baseline="0" dirty="0" smtClean="0"/>
              <a:t> </a:t>
            </a:r>
            <a:r>
              <a:rPr lang="en-US" baseline="0" dirty="0" err="1" smtClean="0"/>
              <a:t>programas</a:t>
            </a:r>
            <a:r>
              <a:rPr lang="en-US" baseline="0" dirty="0" smtClean="0"/>
              <a:t> de </a:t>
            </a:r>
            <a:r>
              <a:rPr lang="en-US" dirty="0" err="1" smtClean="0">
                <a:effectLst/>
              </a:rPr>
              <a:t>política</a:t>
            </a:r>
            <a:r>
              <a:rPr lang="en-US" dirty="0" smtClean="0">
                <a:effectLst/>
              </a:rPr>
              <a:t> </a:t>
            </a:r>
            <a:r>
              <a:rPr lang="en-US" dirty="0" err="1" smtClean="0">
                <a:effectLst/>
              </a:rPr>
              <a:t>activa</a:t>
            </a:r>
            <a:r>
              <a:rPr lang="en-US" dirty="0" smtClean="0">
                <a:effectLst/>
              </a:rPr>
              <a:t> del </a:t>
            </a:r>
            <a:r>
              <a:rPr lang="en-US" dirty="0" err="1" smtClean="0">
                <a:effectLst/>
              </a:rPr>
              <a:t>mercado</a:t>
            </a:r>
            <a:r>
              <a:rPr lang="en-US" dirty="0" smtClean="0">
                <a:effectLst/>
              </a:rPr>
              <a:t> </a:t>
            </a:r>
            <a:r>
              <a:rPr lang="en-US" dirty="0" err="1" smtClean="0">
                <a:effectLst/>
              </a:rPr>
              <a:t>laboral</a:t>
            </a:r>
            <a:r>
              <a:rPr lang="en-US" dirty="0" smtClean="0">
                <a:effectLst/>
              </a:rPr>
              <a:t> </a:t>
            </a:r>
            <a:r>
              <a:rPr lang="en-US" dirty="0" err="1" smtClean="0">
                <a:effectLst/>
              </a:rPr>
              <a:t>como</a:t>
            </a:r>
            <a:r>
              <a:rPr lang="en-US" dirty="0" smtClean="0">
                <a:effectLst/>
              </a:rPr>
              <a:t> </a:t>
            </a:r>
            <a:r>
              <a:rPr lang="en-US" dirty="0" err="1" smtClean="0">
                <a:effectLst/>
              </a:rPr>
              <a:t>uno</a:t>
            </a:r>
            <a:r>
              <a:rPr lang="en-US" baseline="0" dirty="0" smtClean="0">
                <a:effectLst/>
              </a:rPr>
              <a:t> </a:t>
            </a:r>
            <a:r>
              <a:rPr lang="en-US" baseline="0" dirty="0" err="1" smtClean="0">
                <a:effectLst/>
              </a:rPr>
              <a:t>instrumento</a:t>
            </a:r>
            <a:r>
              <a:rPr lang="en-US" baseline="0" dirty="0" smtClean="0">
                <a:effectLst/>
              </a:rPr>
              <a:t> </a:t>
            </a:r>
            <a:r>
              <a:rPr lang="en-US" dirty="0" smtClean="0">
                <a:effectLst/>
              </a:rPr>
              <a:t>para </a:t>
            </a:r>
            <a:r>
              <a:rPr lang="en-US" dirty="0" err="1" smtClean="0">
                <a:effectLst/>
              </a:rPr>
              <a:t>disminuir</a:t>
            </a:r>
            <a:r>
              <a:rPr lang="en-US" baseline="0" dirty="0" smtClean="0">
                <a:effectLst/>
              </a:rPr>
              <a:t> la </a:t>
            </a:r>
            <a:r>
              <a:rPr lang="en-US" baseline="0" dirty="0" err="1" smtClean="0">
                <a:effectLst/>
              </a:rPr>
              <a:t>pobreza</a:t>
            </a:r>
            <a:r>
              <a:rPr lang="en-US" baseline="0" dirty="0" smtClean="0">
                <a:effectLst/>
              </a:rPr>
              <a:t> y para </a:t>
            </a:r>
            <a:r>
              <a:rPr lang="en-US" baseline="0" dirty="0" err="1" smtClean="0">
                <a:effectLst/>
              </a:rPr>
              <a:t>reducir</a:t>
            </a:r>
            <a:r>
              <a:rPr lang="en-US" baseline="0" dirty="0" smtClean="0">
                <a:effectLst/>
              </a:rPr>
              <a:t> </a:t>
            </a:r>
            <a:r>
              <a:rPr lang="en-US" baseline="0" dirty="0" err="1" smtClean="0">
                <a:effectLst/>
              </a:rPr>
              <a:t>las</a:t>
            </a:r>
            <a:r>
              <a:rPr lang="en-US" baseline="0" dirty="0" smtClean="0">
                <a:effectLst/>
              </a:rPr>
              <a:t> </a:t>
            </a:r>
            <a:r>
              <a:rPr lang="en-US" baseline="0" dirty="0" err="1" smtClean="0">
                <a:effectLst/>
              </a:rPr>
              <a:t>brechas</a:t>
            </a:r>
            <a:r>
              <a:rPr lang="en-US" baseline="0" dirty="0" smtClean="0">
                <a:effectLst/>
              </a:rPr>
              <a:t> </a:t>
            </a:r>
            <a:r>
              <a:rPr lang="en-US" baseline="0" dirty="0" err="1" smtClean="0">
                <a:effectLst/>
              </a:rPr>
              <a:t>sociales</a:t>
            </a:r>
            <a:r>
              <a:rPr lang="en-US" baseline="0" dirty="0" smtClean="0">
                <a:effectLst/>
              </a:rPr>
              <a:t>. </a:t>
            </a:r>
          </a:p>
          <a:p>
            <a:r>
              <a:rPr lang="en-US" baseline="0" dirty="0" err="1" smtClean="0">
                <a:effectLst/>
              </a:rPr>
              <a:t>Hace</a:t>
            </a:r>
            <a:r>
              <a:rPr lang="en-US" baseline="0" dirty="0" smtClean="0">
                <a:effectLst/>
              </a:rPr>
              <a:t> 25 </a:t>
            </a:r>
            <a:r>
              <a:rPr lang="en-US" baseline="0" dirty="0" err="1" smtClean="0">
                <a:effectLst/>
              </a:rPr>
              <a:t>años</a:t>
            </a:r>
            <a:r>
              <a:rPr lang="en-US" baseline="0" dirty="0" smtClean="0">
                <a:effectLst/>
              </a:rPr>
              <a:t> </a:t>
            </a:r>
            <a:r>
              <a:rPr lang="en-US" baseline="0" dirty="0" err="1" smtClean="0">
                <a:effectLst/>
              </a:rPr>
              <a:t>tuvimos</a:t>
            </a:r>
            <a:r>
              <a:rPr lang="en-US" baseline="0" dirty="0" smtClean="0">
                <a:effectLst/>
              </a:rPr>
              <a:t> la </a:t>
            </a:r>
            <a:r>
              <a:rPr lang="en-US" baseline="0" dirty="0" err="1" smtClean="0">
                <a:effectLst/>
              </a:rPr>
              <a:t>oportunidad</a:t>
            </a:r>
            <a:r>
              <a:rPr lang="en-US" baseline="0" dirty="0" smtClean="0">
                <a:effectLst/>
              </a:rPr>
              <a:t>  de </a:t>
            </a:r>
            <a:r>
              <a:rPr lang="en-US" baseline="0" dirty="0" err="1" smtClean="0">
                <a:effectLst/>
              </a:rPr>
              <a:t>compartir</a:t>
            </a:r>
            <a:r>
              <a:rPr lang="en-US" baseline="0" dirty="0" smtClean="0">
                <a:effectLst/>
              </a:rPr>
              <a:t> </a:t>
            </a:r>
            <a:r>
              <a:rPr lang="en-US" baseline="0" dirty="0" err="1" smtClean="0">
                <a:effectLst/>
              </a:rPr>
              <a:t>nuestras</a:t>
            </a:r>
            <a:r>
              <a:rPr lang="en-US" baseline="0" dirty="0" smtClean="0">
                <a:effectLst/>
              </a:rPr>
              <a:t> </a:t>
            </a:r>
            <a:r>
              <a:rPr lang="en-US" baseline="0" dirty="0" err="1" smtClean="0">
                <a:effectLst/>
              </a:rPr>
              <a:t>experiencias</a:t>
            </a:r>
            <a:r>
              <a:rPr lang="en-US" baseline="0" dirty="0" smtClean="0">
                <a:effectLst/>
              </a:rPr>
              <a:t> con </a:t>
            </a:r>
            <a:r>
              <a:rPr lang="en-US" baseline="0" dirty="0" err="1" smtClean="0">
                <a:effectLst/>
              </a:rPr>
              <a:t>otros</a:t>
            </a:r>
            <a:r>
              <a:rPr lang="en-US" baseline="0" dirty="0" smtClean="0">
                <a:effectLst/>
              </a:rPr>
              <a:t>  hoy</a:t>
            </a:r>
          </a:p>
          <a:p>
            <a:r>
              <a:rPr lang="en-US" baseline="0" dirty="0" smtClean="0">
                <a:effectLst/>
              </a:rPr>
              <a:t> </a:t>
            </a:r>
            <a:r>
              <a:rPr lang="en-US" baseline="0" dirty="0" err="1" smtClean="0">
                <a:effectLst/>
              </a:rPr>
              <a:t>voy</a:t>
            </a:r>
            <a:r>
              <a:rPr lang="en-US" baseline="0" dirty="0" smtClean="0">
                <a:effectLst/>
              </a:rPr>
              <a:t> a </a:t>
            </a:r>
            <a:r>
              <a:rPr lang="en-US" baseline="0" dirty="0" err="1" smtClean="0">
                <a:effectLst/>
              </a:rPr>
              <a:t>presentar</a:t>
            </a:r>
            <a:r>
              <a:rPr lang="en-US" baseline="0" dirty="0" smtClean="0">
                <a:effectLst/>
              </a:rPr>
              <a:t> </a:t>
            </a:r>
            <a:r>
              <a:rPr lang="en-US" baseline="0" dirty="0" err="1" smtClean="0">
                <a:effectLst/>
              </a:rPr>
              <a:t>nuestro</a:t>
            </a:r>
            <a:r>
              <a:rPr lang="en-US" baseline="0" dirty="0" smtClean="0">
                <a:effectLst/>
              </a:rPr>
              <a:t> </a:t>
            </a:r>
            <a:r>
              <a:rPr lang="en-US" baseline="0" dirty="0" err="1" smtClean="0">
                <a:effectLst/>
              </a:rPr>
              <a:t>proyecto</a:t>
            </a:r>
            <a:r>
              <a:rPr lang="en-US" baseline="0" dirty="0" smtClean="0">
                <a:effectLst/>
              </a:rPr>
              <a:t> </a:t>
            </a:r>
            <a:r>
              <a:rPr lang="en-US" baseline="0" dirty="0" err="1" smtClean="0">
                <a:effectLst/>
              </a:rPr>
              <a:t>en</a:t>
            </a:r>
            <a:r>
              <a:rPr lang="en-US" baseline="0" dirty="0" smtClean="0">
                <a:effectLst/>
              </a:rPr>
              <a:t> </a:t>
            </a:r>
            <a:r>
              <a:rPr lang="en-US" baseline="0" dirty="0" err="1" smtClean="0">
                <a:effectLst/>
              </a:rPr>
              <a:t>Camboya</a:t>
            </a:r>
            <a:r>
              <a:rPr lang="en-US" baseline="0" dirty="0" smtClean="0">
                <a:effectLst/>
              </a:rPr>
              <a:t> </a:t>
            </a:r>
            <a:r>
              <a:rPr lang="en-US" baseline="0" dirty="0" err="1" smtClean="0">
                <a:effectLst/>
              </a:rPr>
              <a:t>que</a:t>
            </a:r>
            <a:r>
              <a:rPr lang="en-US" baseline="0" dirty="0" smtClean="0">
                <a:effectLst/>
              </a:rPr>
              <a:t> </a:t>
            </a:r>
            <a:r>
              <a:rPr lang="en-US" baseline="0" dirty="0" err="1" smtClean="0">
                <a:effectLst/>
              </a:rPr>
              <a:t>empezo</a:t>
            </a:r>
            <a:r>
              <a:rPr lang="en-US" baseline="0" dirty="0" smtClean="0">
                <a:effectLst/>
              </a:rPr>
              <a:t> el 2012.  </a:t>
            </a:r>
            <a:r>
              <a:rPr lang="en-US" baseline="0" dirty="0" err="1" smtClean="0">
                <a:effectLst/>
              </a:rPr>
              <a:t>Camboya</a:t>
            </a:r>
            <a:endParaRPr lang="en-US" baseline="0" dirty="0" smtClean="0">
              <a:effectLst/>
            </a:endParaRPr>
          </a:p>
          <a:p>
            <a:endParaRPr lang="en-US" baseline="0" dirty="0" smtClean="0">
              <a:effectLst/>
            </a:endParaRPr>
          </a:p>
          <a:p>
            <a:endParaRPr lang="en-US" baseline="0" dirty="0" smtClean="0">
              <a:effectLst/>
            </a:endParaRPr>
          </a:p>
          <a:p>
            <a:endParaRPr lang="en-US" baseline="0" dirty="0" smtClean="0">
              <a:effectLst/>
            </a:endParaRPr>
          </a:p>
          <a:p>
            <a:endParaRPr lang="en-US" baseline="0" dirty="0" smtClean="0">
              <a:effectLst/>
            </a:endParaRPr>
          </a:p>
          <a:p>
            <a:endParaRPr lang="en-US" baseline="0" dirty="0" smtClean="0">
              <a:effectLst/>
            </a:endParaRPr>
          </a:p>
          <a:p>
            <a:r>
              <a:rPr lang="en-US" baseline="0" dirty="0" err="1" smtClean="0">
                <a:effectLst/>
              </a:rPr>
              <a:t>En</a:t>
            </a:r>
            <a:r>
              <a:rPr lang="en-US" baseline="0" dirty="0" smtClean="0">
                <a:effectLst/>
              </a:rPr>
              <a:t> </a:t>
            </a:r>
            <a:r>
              <a:rPr lang="en-US" baseline="0" dirty="0" err="1" smtClean="0">
                <a:effectLst/>
              </a:rPr>
              <a:t>Camboya</a:t>
            </a:r>
            <a:r>
              <a:rPr lang="en-US" baseline="0" dirty="0" smtClean="0">
                <a:effectLst/>
              </a:rPr>
              <a:t>  no hay </a:t>
            </a:r>
            <a:r>
              <a:rPr lang="en-US" baseline="0" dirty="0" err="1" smtClean="0">
                <a:effectLst/>
              </a:rPr>
              <a:t>mucha</a:t>
            </a:r>
            <a:r>
              <a:rPr lang="en-US" baseline="0" dirty="0" smtClean="0">
                <a:effectLst/>
              </a:rPr>
              <a:t> </a:t>
            </a:r>
            <a:r>
              <a:rPr lang="en-US" baseline="0" dirty="0" err="1" smtClean="0">
                <a:effectLst/>
              </a:rPr>
              <a:t>gente</a:t>
            </a:r>
            <a:r>
              <a:rPr lang="en-US" baseline="0" dirty="0" smtClean="0">
                <a:effectLst/>
              </a:rPr>
              <a:t> </a:t>
            </a:r>
            <a:r>
              <a:rPr lang="en-US" baseline="0" dirty="0" err="1" smtClean="0">
                <a:effectLst/>
              </a:rPr>
              <a:t>adulta</a:t>
            </a:r>
            <a:r>
              <a:rPr lang="en-US" baseline="0" dirty="0" smtClean="0">
                <a:effectLst/>
              </a:rPr>
              <a:t> </a:t>
            </a:r>
            <a:r>
              <a:rPr lang="en-US" baseline="0" dirty="0" err="1" smtClean="0">
                <a:effectLst/>
              </a:rPr>
              <a:t>como</a:t>
            </a:r>
            <a:r>
              <a:rPr lang="en-US" baseline="0" dirty="0" smtClean="0">
                <a:effectLst/>
              </a:rPr>
              <a:t> </a:t>
            </a:r>
            <a:r>
              <a:rPr lang="en-US" baseline="0" dirty="0" err="1" smtClean="0">
                <a:effectLst/>
              </a:rPr>
              <a:t>una</a:t>
            </a:r>
            <a:r>
              <a:rPr lang="en-US" baseline="0" dirty="0" smtClean="0">
                <a:effectLst/>
              </a:rPr>
              <a:t> </a:t>
            </a:r>
            <a:r>
              <a:rPr lang="en-US" baseline="0" dirty="0" err="1" smtClean="0">
                <a:effectLst/>
              </a:rPr>
              <a:t>consecuencia</a:t>
            </a:r>
            <a:r>
              <a:rPr lang="en-US" baseline="0" dirty="0" smtClean="0">
                <a:effectLst/>
              </a:rPr>
              <a:t> de la </a:t>
            </a:r>
            <a:r>
              <a:rPr lang="en-US" baseline="0" dirty="0" err="1" smtClean="0">
                <a:effectLst/>
              </a:rPr>
              <a:t>guerra</a:t>
            </a:r>
            <a:r>
              <a:rPr lang="en-US" baseline="0" dirty="0" smtClean="0">
                <a:effectLst/>
              </a:rPr>
              <a:t> de los ROJO JEMEREZ, </a:t>
            </a:r>
            <a:r>
              <a:rPr lang="en-US" baseline="0" dirty="0" err="1" smtClean="0">
                <a:effectLst/>
              </a:rPr>
              <a:t>muchos</a:t>
            </a:r>
            <a:r>
              <a:rPr lang="en-US" baseline="0" dirty="0" smtClean="0">
                <a:effectLst/>
              </a:rPr>
              <a:t> </a:t>
            </a:r>
            <a:r>
              <a:rPr lang="en-US" baseline="0" dirty="0" err="1" smtClean="0">
                <a:effectLst/>
              </a:rPr>
              <a:t>murieron</a:t>
            </a:r>
            <a:r>
              <a:rPr lang="en-US" baseline="0" dirty="0" smtClean="0">
                <a:effectLst/>
              </a:rPr>
              <a:t> </a:t>
            </a:r>
            <a:r>
              <a:rPr lang="en-US" baseline="0" dirty="0" err="1" smtClean="0">
                <a:effectLst/>
              </a:rPr>
              <a:t>massacrados</a:t>
            </a:r>
            <a:r>
              <a:rPr lang="en-US" baseline="0" dirty="0" smtClean="0">
                <a:effectLst/>
              </a:rPr>
              <a:t> </a:t>
            </a:r>
            <a:r>
              <a:rPr lang="en-US" baseline="0" dirty="0" err="1" smtClean="0">
                <a:effectLst/>
              </a:rPr>
              <a:t>pero</a:t>
            </a:r>
            <a:r>
              <a:rPr lang="en-US" baseline="0" dirty="0" smtClean="0">
                <a:effectLst/>
              </a:rPr>
              <a:t> ma </a:t>
            </a:r>
            <a:r>
              <a:rPr lang="en-US" baseline="0" dirty="0" err="1" smtClean="0">
                <a:effectLst/>
              </a:rPr>
              <a:t>mayoria</a:t>
            </a:r>
            <a:r>
              <a:rPr lang="en-US" baseline="0" dirty="0" smtClean="0">
                <a:effectLst/>
              </a:rPr>
              <a:t> se </a:t>
            </a:r>
            <a:r>
              <a:rPr lang="en-US" baseline="0" dirty="0" err="1" smtClean="0">
                <a:effectLst/>
              </a:rPr>
              <a:t>cree</a:t>
            </a:r>
            <a:r>
              <a:rPr lang="en-US" baseline="0" dirty="0" smtClean="0">
                <a:effectLst/>
              </a:rPr>
              <a:t> </a:t>
            </a:r>
            <a:r>
              <a:rPr lang="en-US" baseline="0" dirty="0" err="1" smtClean="0">
                <a:effectLst/>
              </a:rPr>
              <a:t>que</a:t>
            </a:r>
            <a:r>
              <a:rPr lang="en-US" baseline="0" dirty="0" smtClean="0">
                <a:effectLst/>
              </a:rPr>
              <a:t> </a:t>
            </a:r>
            <a:r>
              <a:rPr lang="en-US" baseline="0" dirty="0" err="1" smtClean="0">
                <a:effectLst/>
              </a:rPr>
              <a:t>murieron</a:t>
            </a:r>
            <a:r>
              <a:rPr lang="en-US" baseline="0" dirty="0" smtClean="0">
                <a:effectLst/>
              </a:rPr>
              <a:t> </a:t>
            </a:r>
            <a:r>
              <a:rPr lang="en-US" baseline="0" dirty="0" err="1" smtClean="0">
                <a:effectLst/>
              </a:rPr>
              <a:t>por</a:t>
            </a:r>
            <a:r>
              <a:rPr lang="en-US" baseline="0" dirty="0" smtClean="0">
                <a:effectLst/>
              </a:rPr>
              <a:t> </a:t>
            </a:r>
            <a:r>
              <a:rPr lang="en-US" baseline="0" dirty="0" err="1" smtClean="0">
                <a:effectLst/>
              </a:rPr>
              <a:t>falta</a:t>
            </a:r>
            <a:r>
              <a:rPr lang="en-US" baseline="0" dirty="0" smtClean="0">
                <a:effectLst/>
              </a:rPr>
              <a:t> de </a:t>
            </a:r>
            <a:r>
              <a:rPr lang="en-US" baseline="0" dirty="0" err="1" smtClean="0">
                <a:effectLst/>
              </a:rPr>
              <a:t>alimentacion</a:t>
            </a:r>
            <a:r>
              <a:rPr lang="en-US" baseline="0" dirty="0" smtClean="0">
                <a:effectLst/>
              </a:rPr>
              <a:t>. </a:t>
            </a:r>
            <a:r>
              <a:rPr lang="en-US" baseline="0" dirty="0" err="1" smtClean="0">
                <a:effectLst/>
              </a:rPr>
              <a:t>Esta</a:t>
            </a:r>
            <a:r>
              <a:rPr lang="en-US" baseline="0" dirty="0" smtClean="0">
                <a:effectLst/>
              </a:rPr>
              <a:t> </a:t>
            </a:r>
            <a:r>
              <a:rPr lang="en-US" baseline="0" dirty="0" err="1" smtClean="0">
                <a:effectLst/>
              </a:rPr>
              <a:t>historia</a:t>
            </a:r>
            <a:r>
              <a:rPr lang="en-US" baseline="0" dirty="0" smtClean="0">
                <a:effectLst/>
              </a:rPr>
              <a:t> </a:t>
            </a:r>
            <a:r>
              <a:rPr lang="en-US" baseline="0" dirty="0" err="1" smtClean="0">
                <a:effectLst/>
              </a:rPr>
              <a:t>desgraciadamente</a:t>
            </a:r>
            <a:r>
              <a:rPr lang="en-US" baseline="0" dirty="0" smtClean="0">
                <a:effectLst/>
              </a:rPr>
              <a:t> </a:t>
            </a:r>
            <a:r>
              <a:rPr lang="en-US" baseline="0" dirty="0" err="1" smtClean="0">
                <a:effectLst/>
              </a:rPr>
              <a:t>muchos</a:t>
            </a:r>
            <a:r>
              <a:rPr lang="en-US" baseline="0" dirty="0" smtClean="0">
                <a:effectLst/>
              </a:rPr>
              <a:t> </a:t>
            </a:r>
            <a:r>
              <a:rPr lang="en-US" baseline="0" dirty="0" err="1" smtClean="0">
                <a:effectLst/>
              </a:rPr>
              <a:t>paises</a:t>
            </a:r>
            <a:r>
              <a:rPr lang="en-US" baseline="0" dirty="0" smtClean="0">
                <a:effectLst/>
              </a:rPr>
              <a:t> </a:t>
            </a:r>
            <a:r>
              <a:rPr lang="en-US" baseline="0" dirty="0" err="1" smtClean="0">
                <a:effectLst/>
              </a:rPr>
              <a:t>las</a:t>
            </a:r>
            <a:r>
              <a:rPr lang="en-US" baseline="0" dirty="0" smtClean="0">
                <a:effectLst/>
              </a:rPr>
              <a:t> </a:t>
            </a:r>
            <a:r>
              <a:rPr lang="en-US" baseline="0" dirty="0" err="1" smtClean="0">
                <a:effectLst/>
              </a:rPr>
              <a:t>comparten</a:t>
            </a:r>
            <a:r>
              <a:rPr lang="en-US" baseline="0" dirty="0" smtClean="0">
                <a:effectLst/>
              </a:rPr>
              <a:t>. </a:t>
            </a:r>
          </a:p>
          <a:p>
            <a:endParaRPr lang="en-US" baseline="0" dirty="0" smtClean="0">
              <a:effectLst/>
            </a:endParaRPr>
          </a:p>
          <a:p>
            <a:r>
              <a:rPr lang="en-US" baseline="0" dirty="0" err="1" smtClean="0">
                <a:effectLst/>
              </a:rPr>
              <a:t>Una</a:t>
            </a:r>
            <a:r>
              <a:rPr lang="en-US" baseline="0" dirty="0" smtClean="0">
                <a:effectLst/>
              </a:rPr>
              <a:t> </a:t>
            </a:r>
            <a:r>
              <a:rPr lang="en-US" baseline="0" dirty="0" err="1" smtClean="0">
                <a:effectLst/>
              </a:rPr>
              <a:t>consecuencia</a:t>
            </a:r>
            <a:r>
              <a:rPr lang="en-US" baseline="0" dirty="0" smtClean="0">
                <a:effectLst/>
              </a:rPr>
              <a:t> </a:t>
            </a:r>
            <a:r>
              <a:rPr lang="en-US" baseline="0" dirty="0" err="1" smtClean="0">
                <a:effectLst/>
              </a:rPr>
              <a:t>es</a:t>
            </a:r>
            <a:r>
              <a:rPr lang="en-US" baseline="0" dirty="0" smtClean="0">
                <a:effectLst/>
              </a:rPr>
              <a:t> </a:t>
            </a:r>
            <a:r>
              <a:rPr lang="en-US" baseline="0" dirty="0" err="1" smtClean="0">
                <a:effectLst/>
              </a:rPr>
              <a:t>que</a:t>
            </a:r>
            <a:r>
              <a:rPr lang="en-US" baseline="0" dirty="0" smtClean="0">
                <a:effectLst/>
              </a:rPr>
              <a:t>  </a:t>
            </a:r>
            <a:r>
              <a:rPr lang="en-US" baseline="0" dirty="0" err="1" smtClean="0">
                <a:effectLst/>
              </a:rPr>
              <a:t>las</a:t>
            </a:r>
            <a:r>
              <a:rPr lang="en-US" baseline="0" dirty="0" smtClean="0">
                <a:effectLst/>
              </a:rPr>
              <a:t> </a:t>
            </a:r>
            <a:r>
              <a:rPr lang="en-US" baseline="0" dirty="0" err="1" smtClean="0">
                <a:effectLst/>
              </a:rPr>
              <a:t>geneercaiones</a:t>
            </a:r>
            <a:r>
              <a:rPr lang="en-US" baseline="0" dirty="0" smtClean="0">
                <a:effectLst/>
              </a:rPr>
              <a:t> </a:t>
            </a:r>
            <a:r>
              <a:rPr lang="en-US" baseline="0" dirty="0" err="1" smtClean="0">
                <a:effectLst/>
              </a:rPr>
              <a:t>siguinetes</a:t>
            </a:r>
            <a:r>
              <a:rPr lang="en-US" baseline="0" dirty="0" smtClean="0">
                <a:effectLst/>
              </a:rPr>
              <a:t> se </a:t>
            </a:r>
            <a:r>
              <a:rPr lang="en-US" baseline="0" dirty="0" err="1" smtClean="0">
                <a:effectLst/>
              </a:rPr>
              <a:t>crean</a:t>
            </a:r>
            <a:r>
              <a:rPr lang="en-US" baseline="0" dirty="0" smtClean="0">
                <a:effectLst/>
              </a:rPr>
              <a:t> sin  </a:t>
            </a:r>
            <a:r>
              <a:rPr lang="en-US" baseline="0" dirty="0" err="1" smtClean="0">
                <a:effectLst/>
              </a:rPr>
              <a:t>tutores</a:t>
            </a:r>
            <a:r>
              <a:rPr lang="en-US" baseline="0" dirty="0" smtClean="0">
                <a:effectLst/>
              </a:rPr>
              <a:t>.</a:t>
            </a:r>
          </a:p>
          <a:p>
            <a:endParaRPr lang="en-US" baseline="0" dirty="0" smtClean="0">
              <a:effectLst/>
            </a:endParaRPr>
          </a:p>
          <a:p>
            <a:r>
              <a:rPr lang="en-US" baseline="0" dirty="0" smtClean="0">
                <a:effectLst/>
              </a:rPr>
              <a:t>El </a:t>
            </a:r>
            <a:r>
              <a:rPr lang="en-US" baseline="0" dirty="0" err="1" smtClean="0">
                <a:effectLst/>
              </a:rPr>
              <a:t>reto</a:t>
            </a:r>
            <a:r>
              <a:rPr lang="en-US" baseline="0" dirty="0" smtClean="0">
                <a:effectLst/>
              </a:rPr>
              <a:t> de </a:t>
            </a:r>
            <a:r>
              <a:rPr lang="en-US" baseline="0" dirty="0" err="1" smtClean="0">
                <a:effectLst/>
              </a:rPr>
              <a:t>Camoboya</a:t>
            </a:r>
            <a:r>
              <a:rPr lang="en-US" baseline="0" dirty="0" smtClean="0">
                <a:effectLst/>
              </a:rPr>
              <a:t> son </a:t>
            </a:r>
            <a:r>
              <a:rPr lang="en-US" baseline="0" dirty="0" err="1" smtClean="0">
                <a:effectLst/>
              </a:rPr>
              <a:t>varios</a:t>
            </a:r>
            <a:r>
              <a:rPr lang="en-US" baseline="0" dirty="0" smtClean="0">
                <a:effectLst/>
              </a:rPr>
              <a:t> la </a:t>
            </a:r>
            <a:r>
              <a:rPr lang="en-US" baseline="0" dirty="0" err="1" smtClean="0">
                <a:effectLst/>
              </a:rPr>
              <a:t>nueva</a:t>
            </a:r>
            <a:r>
              <a:rPr lang="en-US" baseline="0" dirty="0" smtClean="0">
                <a:effectLst/>
              </a:rPr>
              <a:t> </a:t>
            </a:r>
            <a:r>
              <a:rPr lang="en-US" baseline="0" dirty="0" err="1" smtClean="0">
                <a:effectLst/>
              </a:rPr>
              <a:t>generacion</a:t>
            </a:r>
            <a:r>
              <a:rPr lang="en-US" baseline="0" dirty="0" smtClean="0">
                <a:effectLst/>
              </a:rPr>
              <a:t> </a:t>
            </a:r>
            <a:r>
              <a:rPr lang="en-US" baseline="0" dirty="0" err="1" smtClean="0">
                <a:effectLst/>
              </a:rPr>
              <a:t>si</a:t>
            </a:r>
            <a:r>
              <a:rPr lang="en-US" baseline="0" dirty="0" smtClean="0">
                <a:effectLst/>
              </a:rPr>
              <a:t> le </a:t>
            </a:r>
            <a:r>
              <a:rPr lang="en-US" baseline="0" dirty="0" err="1" smtClean="0">
                <a:effectLst/>
              </a:rPr>
              <a:t>llamamos</a:t>
            </a:r>
            <a:r>
              <a:rPr lang="en-US" baseline="0" dirty="0" smtClean="0">
                <a:effectLst/>
              </a:rPr>
              <a:t> </a:t>
            </a:r>
            <a:r>
              <a:rPr lang="en-US" baseline="0" dirty="0" err="1" smtClean="0">
                <a:effectLst/>
              </a:rPr>
              <a:t>asi</a:t>
            </a:r>
            <a:r>
              <a:rPr lang="en-US" baseline="0" dirty="0" smtClean="0">
                <a:effectLst/>
              </a:rPr>
              <a:t> </a:t>
            </a:r>
            <a:r>
              <a:rPr lang="en-US" baseline="0" dirty="0" err="1" smtClean="0">
                <a:effectLst/>
              </a:rPr>
              <a:t>esta</a:t>
            </a:r>
            <a:r>
              <a:rPr lang="en-US" baseline="0" dirty="0" smtClean="0">
                <a:effectLst/>
              </a:rPr>
              <a:t>  </a:t>
            </a:r>
            <a:r>
              <a:rPr lang="en-US" baseline="0" dirty="0" err="1" smtClean="0">
                <a:effectLst/>
              </a:rPr>
              <a:t>en</a:t>
            </a:r>
            <a:r>
              <a:rPr lang="en-US" baseline="0" dirty="0" smtClean="0">
                <a:effectLst/>
              </a:rPr>
              <a:t> </a:t>
            </a:r>
            <a:r>
              <a:rPr lang="en-US" baseline="0" dirty="0" err="1" smtClean="0">
                <a:effectLst/>
              </a:rPr>
              <a:t>edad</a:t>
            </a:r>
            <a:r>
              <a:rPr lang="en-US" baseline="0" dirty="0" smtClean="0">
                <a:effectLst/>
              </a:rPr>
              <a:t> de </a:t>
            </a:r>
            <a:r>
              <a:rPr lang="en-US" baseline="0" dirty="0" err="1" smtClean="0">
                <a:effectLst/>
              </a:rPr>
              <a:t>empelo</a:t>
            </a:r>
            <a:r>
              <a:rPr lang="en-US" baseline="0" dirty="0" smtClean="0">
                <a:effectLst/>
              </a:rPr>
              <a:t> y de </a:t>
            </a:r>
            <a:r>
              <a:rPr lang="en-US" baseline="0" dirty="0" err="1" smtClean="0">
                <a:effectLst/>
              </a:rPr>
              <a:t>estudios</a:t>
            </a:r>
            <a:r>
              <a:rPr lang="en-US" baseline="0" dirty="0" smtClean="0">
                <a:effectLst/>
              </a:rPr>
              <a:t> . La </a:t>
            </a:r>
            <a:r>
              <a:rPr lang="en-US" baseline="0" dirty="0" err="1" smtClean="0">
                <a:effectLst/>
              </a:rPr>
              <a:t>educacion</a:t>
            </a:r>
            <a:r>
              <a:rPr lang="en-US" baseline="0" dirty="0" smtClean="0">
                <a:effectLst/>
              </a:rPr>
              <a:t> del </a:t>
            </a:r>
            <a:r>
              <a:rPr lang="en-US" baseline="0" dirty="0" err="1" smtClean="0">
                <a:effectLst/>
              </a:rPr>
              <a:t>pais</a:t>
            </a:r>
            <a:r>
              <a:rPr lang="en-US" baseline="0" dirty="0" smtClean="0">
                <a:effectLst/>
              </a:rPr>
              <a:t> </a:t>
            </a:r>
            <a:r>
              <a:rPr lang="en-US" baseline="0" dirty="0" err="1" smtClean="0">
                <a:effectLst/>
              </a:rPr>
              <a:t>tiene</a:t>
            </a:r>
            <a:r>
              <a:rPr lang="en-US" baseline="0" dirty="0" smtClean="0">
                <a:effectLst/>
              </a:rPr>
              <a:t> </a:t>
            </a:r>
            <a:r>
              <a:rPr lang="en-US" baseline="0" dirty="0" err="1" smtClean="0">
                <a:effectLst/>
              </a:rPr>
              <a:t>problemas</a:t>
            </a:r>
            <a:r>
              <a:rPr lang="en-US" baseline="0" dirty="0" smtClean="0">
                <a:effectLst/>
              </a:rPr>
              <a:t> </a:t>
            </a:r>
            <a:r>
              <a:rPr lang="en-US" baseline="0" dirty="0" err="1" smtClean="0">
                <a:effectLst/>
              </a:rPr>
              <a:t>structurales</a:t>
            </a:r>
            <a:r>
              <a:rPr lang="en-US" baseline="0" dirty="0" smtClean="0">
                <a:effectLst/>
              </a:rPr>
              <a:t>  </a:t>
            </a:r>
            <a:r>
              <a:rPr lang="en-US" baseline="0" dirty="0" err="1" smtClean="0">
                <a:effectLst/>
              </a:rPr>
              <a:t>especialmente</a:t>
            </a:r>
            <a:r>
              <a:rPr lang="en-US" baseline="0" dirty="0" smtClean="0">
                <a:effectLst/>
              </a:rPr>
              <a:t>  </a:t>
            </a:r>
            <a:r>
              <a:rPr lang="en-US" baseline="0" dirty="0" err="1" smtClean="0">
                <a:effectLst/>
              </a:rPr>
              <a:t>en</a:t>
            </a:r>
            <a:r>
              <a:rPr lang="en-US" baseline="0" dirty="0" smtClean="0">
                <a:effectLst/>
              </a:rPr>
              <a:t> </a:t>
            </a:r>
            <a:r>
              <a:rPr lang="en-US" baseline="0" dirty="0" err="1" smtClean="0">
                <a:effectLst/>
              </a:rPr>
              <a:t>lugares</a:t>
            </a:r>
            <a:r>
              <a:rPr lang="en-US" baseline="0" dirty="0" smtClean="0">
                <a:effectLst/>
              </a:rPr>
              <a:t> </a:t>
            </a:r>
            <a:r>
              <a:rPr lang="en-US" baseline="0" dirty="0" err="1" smtClean="0">
                <a:effectLst/>
              </a:rPr>
              <a:t>rurales</a:t>
            </a:r>
            <a:r>
              <a:rPr lang="en-US" baseline="0" dirty="0" smtClean="0">
                <a:effectLst/>
              </a:rPr>
              <a:t>. </a:t>
            </a:r>
            <a:r>
              <a:rPr lang="en-US" baseline="0" dirty="0" err="1" smtClean="0">
                <a:effectLst/>
              </a:rPr>
              <a:t>En</a:t>
            </a:r>
            <a:r>
              <a:rPr lang="en-US" baseline="0" dirty="0" smtClean="0">
                <a:effectLst/>
              </a:rPr>
              <a:t> </a:t>
            </a:r>
            <a:r>
              <a:rPr lang="en-US" baseline="0" dirty="0" err="1" smtClean="0">
                <a:effectLst/>
              </a:rPr>
              <a:t>muchos</a:t>
            </a:r>
            <a:r>
              <a:rPr lang="en-US" baseline="0" dirty="0" smtClean="0">
                <a:effectLst/>
              </a:rPr>
              <a:t> </a:t>
            </a:r>
            <a:r>
              <a:rPr lang="en-US" baseline="0" dirty="0" err="1" smtClean="0">
                <a:effectLst/>
              </a:rPr>
              <a:t>lugares</a:t>
            </a:r>
            <a:r>
              <a:rPr lang="en-US" baseline="0" dirty="0" smtClean="0">
                <a:effectLst/>
              </a:rPr>
              <a:t>  la </a:t>
            </a:r>
            <a:r>
              <a:rPr lang="en-US" baseline="0" dirty="0" err="1" smtClean="0">
                <a:effectLst/>
              </a:rPr>
              <a:t>educacion</a:t>
            </a:r>
            <a:r>
              <a:rPr lang="en-US" baseline="0" dirty="0" smtClean="0">
                <a:effectLst/>
              </a:rPr>
              <a:t> </a:t>
            </a:r>
            <a:r>
              <a:rPr lang="en-US" baseline="0" dirty="0" err="1" smtClean="0">
                <a:effectLst/>
              </a:rPr>
              <a:t>es</a:t>
            </a:r>
            <a:r>
              <a:rPr lang="en-US" baseline="0" dirty="0" smtClean="0">
                <a:effectLst/>
              </a:rPr>
              <a:t> </a:t>
            </a:r>
            <a:r>
              <a:rPr lang="en-US" baseline="0" dirty="0" err="1" smtClean="0">
                <a:effectLst/>
              </a:rPr>
              <a:t>insuficientes</a:t>
            </a:r>
            <a:r>
              <a:rPr lang="en-US" baseline="0" dirty="0" smtClean="0">
                <a:effectLst/>
              </a:rPr>
              <a:t> y </a:t>
            </a:r>
            <a:r>
              <a:rPr lang="en-US" baseline="0" dirty="0" err="1" smtClean="0">
                <a:effectLst/>
              </a:rPr>
              <a:t>las</a:t>
            </a:r>
            <a:r>
              <a:rPr lang="en-US" baseline="0" dirty="0" smtClean="0">
                <a:effectLst/>
              </a:rPr>
              <a:t> </a:t>
            </a:r>
            <a:r>
              <a:rPr lang="en-US" baseline="0" dirty="0" err="1" smtClean="0">
                <a:effectLst/>
              </a:rPr>
              <a:t>clases</a:t>
            </a:r>
            <a:r>
              <a:rPr lang="en-US" baseline="0" dirty="0" smtClean="0">
                <a:effectLst/>
              </a:rPr>
              <a:t> </a:t>
            </a:r>
            <a:r>
              <a:rPr lang="en-US" baseline="0" dirty="0" err="1" smtClean="0">
                <a:effectLst/>
              </a:rPr>
              <a:t>estan</a:t>
            </a:r>
            <a:r>
              <a:rPr lang="en-US" baseline="0" dirty="0" smtClean="0">
                <a:effectLst/>
              </a:rPr>
              <a:t> </a:t>
            </a:r>
            <a:r>
              <a:rPr lang="en-US" baseline="0" dirty="0" err="1" smtClean="0">
                <a:effectLst/>
              </a:rPr>
              <a:t>llenas</a:t>
            </a:r>
            <a:r>
              <a:rPr lang="en-US" baseline="0" dirty="0" smtClean="0">
                <a:effectLst/>
              </a:rPr>
              <a:t>  de </a:t>
            </a:r>
            <a:r>
              <a:rPr lang="en-US" baseline="0" dirty="0" err="1" smtClean="0">
                <a:effectLst/>
              </a:rPr>
              <a:t>alumnos</a:t>
            </a:r>
            <a:r>
              <a:rPr lang="en-US" baseline="0" dirty="0" smtClean="0">
                <a:effectLst/>
              </a:rPr>
              <a:t> y </a:t>
            </a:r>
            <a:r>
              <a:rPr lang="en-US" baseline="0" dirty="0" err="1" smtClean="0">
                <a:effectLst/>
              </a:rPr>
              <a:t>aun</a:t>
            </a:r>
            <a:r>
              <a:rPr lang="en-US" baseline="0" dirty="0" smtClean="0">
                <a:effectLst/>
              </a:rPr>
              <a:t> </a:t>
            </a:r>
            <a:r>
              <a:rPr lang="en-US" baseline="0" dirty="0" err="1" smtClean="0">
                <a:effectLst/>
              </a:rPr>
              <a:t>asi</a:t>
            </a:r>
            <a:r>
              <a:rPr lang="en-US" baseline="0" dirty="0" smtClean="0">
                <a:effectLst/>
              </a:rPr>
              <a:t> la </a:t>
            </a:r>
            <a:r>
              <a:rPr lang="en-US" baseline="0" dirty="0" err="1" smtClean="0">
                <a:effectLst/>
              </a:rPr>
              <a:t>cantidad</a:t>
            </a:r>
            <a:r>
              <a:rPr lang="en-US" baseline="0" dirty="0" smtClean="0">
                <a:effectLst/>
              </a:rPr>
              <a:t> de </a:t>
            </a:r>
            <a:r>
              <a:rPr lang="en-US" baseline="0" dirty="0" err="1" smtClean="0">
                <a:effectLst/>
              </a:rPr>
              <a:t>alumnos</a:t>
            </a:r>
            <a:r>
              <a:rPr lang="en-US" baseline="0" dirty="0" smtClean="0">
                <a:effectLst/>
              </a:rPr>
              <a:t> son </a:t>
            </a:r>
            <a:r>
              <a:rPr lang="en-US" baseline="0" dirty="0" err="1" smtClean="0">
                <a:effectLst/>
              </a:rPr>
              <a:t>insuficientes</a:t>
            </a:r>
            <a:r>
              <a:rPr lang="en-US" baseline="0" dirty="0" smtClean="0">
                <a:effectLst/>
              </a:rPr>
              <a:t>. La </a:t>
            </a:r>
            <a:r>
              <a:rPr lang="en-US" baseline="0" dirty="0" err="1" smtClean="0">
                <a:effectLst/>
              </a:rPr>
              <a:t>infrsastructura</a:t>
            </a:r>
            <a:r>
              <a:rPr lang="en-US" baseline="0" dirty="0" smtClean="0">
                <a:effectLst/>
              </a:rPr>
              <a:t> </a:t>
            </a:r>
            <a:r>
              <a:rPr lang="en-US" baseline="0" dirty="0" err="1" smtClean="0">
                <a:effectLst/>
              </a:rPr>
              <a:t>es</a:t>
            </a:r>
            <a:r>
              <a:rPr lang="en-US" baseline="0" dirty="0" smtClean="0">
                <a:effectLst/>
              </a:rPr>
              <a:t> </a:t>
            </a:r>
            <a:r>
              <a:rPr lang="en-US" baseline="0" dirty="0" err="1" smtClean="0">
                <a:effectLst/>
              </a:rPr>
              <a:t>limitada</a:t>
            </a:r>
            <a:r>
              <a:rPr lang="en-US" baseline="0" dirty="0" smtClean="0">
                <a:effectLst/>
              </a:rPr>
              <a:t>. </a:t>
            </a:r>
            <a:r>
              <a:rPr lang="en-US" baseline="0" dirty="0" err="1" smtClean="0">
                <a:effectLst/>
              </a:rPr>
              <a:t>Camboya</a:t>
            </a:r>
            <a:r>
              <a:rPr lang="en-US" baseline="0" dirty="0" smtClean="0">
                <a:effectLst/>
              </a:rPr>
              <a:t> se </a:t>
            </a:r>
            <a:r>
              <a:rPr lang="en-US" baseline="0" dirty="0" err="1" smtClean="0">
                <a:effectLst/>
              </a:rPr>
              <a:t>puede</a:t>
            </a:r>
            <a:r>
              <a:rPr lang="en-US" baseline="0" dirty="0" smtClean="0">
                <a:effectLst/>
              </a:rPr>
              <a:t> </a:t>
            </a:r>
            <a:r>
              <a:rPr lang="en-US" baseline="0" dirty="0" err="1" smtClean="0">
                <a:effectLst/>
              </a:rPr>
              <a:t>calificar</a:t>
            </a:r>
            <a:r>
              <a:rPr lang="en-US" baseline="0" dirty="0" smtClean="0">
                <a:effectLst/>
              </a:rPr>
              <a:t> </a:t>
            </a:r>
            <a:r>
              <a:rPr lang="en-US" baseline="0" dirty="0" err="1" smtClean="0">
                <a:effectLst/>
              </a:rPr>
              <a:t>como</a:t>
            </a:r>
            <a:r>
              <a:rPr lang="en-US" baseline="0" dirty="0" smtClean="0">
                <a:effectLst/>
              </a:rPr>
              <a:t> </a:t>
            </a:r>
            <a:r>
              <a:rPr lang="en-US" baseline="0" dirty="0" err="1" smtClean="0">
                <a:effectLst/>
              </a:rPr>
              <a:t>una</a:t>
            </a:r>
            <a:r>
              <a:rPr lang="en-US" baseline="0" dirty="0" smtClean="0">
                <a:effectLst/>
              </a:rPr>
              <a:t> </a:t>
            </a:r>
            <a:r>
              <a:rPr lang="en-US" baseline="0" dirty="0" err="1" smtClean="0">
                <a:effectLst/>
              </a:rPr>
              <a:t>pais</a:t>
            </a:r>
            <a:r>
              <a:rPr lang="en-US" baseline="0" dirty="0" smtClean="0">
                <a:effectLst/>
              </a:rPr>
              <a:t> de </a:t>
            </a:r>
            <a:r>
              <a:rPr lang="en-US" baseline="0" dirty="0" err="1" smtClean="0">
                <a:effectLst/>
              </a:rPr>
              <a:t>baia</a:t>
            </a:r>
            <a:r>
              <a:rPr lang="en-US" baseline="0" dirty="0" smtClean="0">
                <a:effectLst/>
              </a:rPr>
              <a:t> </a:t>
            </a:r>
            <a:r>
              <a:rPr lang="en-US" baseline="0" dirty="0" err="1" smtClean="0">
                <a:effectLst/>
              </a:rPr>
              <a:t>educacion</a:t>
            </a:r>
            <a:r>
              <a:rPr lang="en-US" baseline="0" dirty="0" smtClean="0">
                <a:effectLst/>
              </a:rPr>
              <a:t> y de </a:t>
            </a:r>
            <a:r>
              <a:rPr lang="en-US" baseline="0" dirty="0" err="1" smtClean="0">
                <a:effectLst/>
              </a:rPr>
              <a:t>poca</a:t>
            </a:r>
            <a:r>
              <a:rPr lang="en-US" baseline="0" dirty="0" smtClean="0">
                <a:effectLst/>
              </a:rPr>
              <a:t> </a:t>
            </a:r>
            <a:r>
              <a:rPr lang="en-US" baseline="0" dirty="0" err="1" smtClean="0">
                <a:effectLst/>
              </a:rPr>
              <a:t>competencia</a:t>
            </a:r>
            <a:r>
              <a:rPr lang="en-US" baseline="0" dirty="0" smtClean="0">
                <a:effectLst/>
              </a:rPr>
              <a:t>. 58.8% de la </a:t>
            </a:r>
            <a:r>
              <a:rPr lang="en-US" baseline="0" dirty="0" err="1" smtClean="0">
                <a:effectLst/>
              </a:rPr>
              <a:t>poblacion</a:t>
            </a:r>
            <a:r>
              <a:rPr lang="en-US" baseline="0" dirty="0" smtClean="0">
                <a:effectLst/>
              </a:rPr>
              <a:t> de 25 </a:t>
            </a:r>
            <a:r>
              <a:rPr lang="en-US" baseline="0" dirty="0" err="1" smtClean="0">
                <a:effectLst/>
              </a:rPr>
              <a:t>hacia</a:t>
            </a:r>
            <a:r>
              <a:rPr lang="en-US" baseline="0" dirty="0" smtClean="0">
                <a:effectLst/>
              </a:rPr>
              <a:t> </a:t>
            </a:r>
            <a:r>
              <a:rPr lang="en-US" baseline="0" dirty="0" err="1" smtClean="0">
                <a:effectLst/>
              </a:rPr>
              <a:t>adelante</a:t>
            </a:r>
            <a:r>
              <a:rPr lang="en-US" baseline="0" dirty="0" smtClean="0">
                <a:effectLst/>
              </a:rPr>
              <a:t> no ha </a:t>
            </a:r>
            <a:r>
              <a:rPr lang="en-US" baseline="0" dirty="0" err="1" smtClean="0">
                <a:effectLst/>
              </a:rPr>
              <a:t>hido</a:t>
            </a:r>
            <a:r>
              <a:rPr lang="en-US" baseline="0" dirty="0" smtClean="0">
                <a:effectLst/>
              </a:rPr>
              <a:t> a la </a:t>
            </a:r>
            <a:r>
              <a:rPr lang="en-US" baseline="0" dirty="0" err="1" smtClean="0">
                <a:effectLst/>
              </a:rPr>
              <a:t>escuela</a:t>
            </a:r>
            <a:r>
              <a:rPr lang="en-US" baseline="0" dirty="0" smtClean="0">
                <a:effectLst/>
              </a:rPr>
              <a:t>  o no ha </a:t>
            </a:r>
            <a:r>
              <a:rPr lang="en-US" baseline="0" dirty="0" err="1" smtClean="0">
                <a:effectLst/>
              </a:rPr>
              <a:t>finalizado</a:t>
            </a:r>
            <a:r>
              <a:rPr lang="en-US" baseline="0" dirty="0" smtClean="0">
                <a:effectLst/>
              </a:rPr>
              <a:t> </a:t>
            </a:r>
            <a:r>
              <a:rPr lang="en-US" baseline="0" dirty="0" err="1" smtClean="0">
                <a:effectLst/>
              </a:rPr>
              <a:t>su</a:t>
            </a:r>
            <a:r>
              <a:rPr lang="en-US" baseline="0" dirty="0" smtClean="0">
                <a:effectLst/>
              </a:rPr>
              <a:t> </a:t>
            </a:r>
            <a:r>
              <a:rPr lang="en-US" baseline="0" dirty="0" err="1" smtClean="0">
                <a:effectLst/>
              </a:rPr>
              <a:t>educacion</a:t>
            </a:r>
            <a:r>
              <a:rPr lang="en-US" baseline="0" dirty="0" smtClean="0">
                <a:effectLst/>
              </a:rPr>
              <a:t> </a:t>
            </a:r>
            <a:r>
              <a:rPr lang="en-US" baseline="0" dirty="0" err="1" smtClean="0">
                <a:effectLst/>
              </a:rPr>
              <a:t>primaria</a:t>
            </a:r>
            <a:r>
              <a:rPr lang="en-US" baseline="0" dirty="0" smtClean="0">
                <a:effectLst/>
              </a:rPr>
              <a:t>. Lo </a:t>
            </a:r>
            <a:r>
              <a:rPr lang="en-US" baseline="0" dirty="0" err="1" smtClean="0">
                <a:effectLst/>
              </a:rPr>
              <a:t>que</a:t>
            </a:r>
            <a:r>
              <a:rPr lang="en-US" baseline="0" dirty="0" smtClean="0">
                <a:effectLst/>
              </a:rPr>
              <a:t> </a:t>
            </a:r>
            <a:r>
              <a:rPr lang="en-US" baseline="0" dirty="0" err="1" smtClean="0">
                <a:effectLst/>
              </a:rPr>
              <a:t>tienen</a:t>
            </a:r>
            <a:r>
              <a:rPr lang="en-US" baseline="0" dirty="0" smtClean="0">
                <a:effectLst/>
              </a:rPr>
              <a:t> </a:t>
            </a:r>
            <a:r>
              <a:rPr lang="en-US" baseline="0" dirty="0" err="1" smtClean="0">
                <a:effectLst/>
              </a:rPr>
              <a:t>trabajo</a:t>
            </a:r>
            <a:r>
              <a:rPr lang="en-US" baseline="0" dirty="0" smtClean="0">
                <a:effectLst/>
              </a:rPr>
              <a:t> </a:t>
            </a:r>
            <a:r>
              <a:rPr lang="en-US" baseline="0" dirty="0" err="1" smtClean="0">
                <a:effectLst/>
              </a:rPr>
              <a:t>tienden</a:t>
            </a:r>
            <a:r>
              <a:rPr lang="en-US" baseline="0" dirty="0" smtClean="0">
                <a:effectLst/>
              </a:rPr>
              <a:t> a </a:t>
            </a:r>
            <a:r>
              <a:rPr lang="en-US" baseline="0" dirty="0" err="1" smtClean="0">
                <a:effectLst/>
              </a:rPr>
              <a:t>quedarse</a:t>
            </a:r>
            <a:r>
              <a:rPr lang="en-US" baseline="0" dirty="0" smtClean="0">
                <a:effectLst/>
              </a:rPr>
              <a:t> </a:t>
            </a:r>
            <a:r>
              <a:rPr lang="en-US" baseline="0" dirty="0" err="1" smtClean="0">
                <a:effectLst/>
              </a:rPr>
              <a:t>en</a:t>
            </a:r>
            <a:r>
              <a:rPr lang="en-US" baseline="0" dirty="0" smtClean="0">
                <a:effectLst/>
              </a:rPr>
              <a:t> </a:t>
            </a:r>
            <a:r>
              <a:rPr lang="en-US" baseline="0" dirty="0" err="1" smtClean="0">
                <a:effectLst/>
              </a:rPr>
              <a:t>empleo</a:t>
            </a:r>
            <a:r>
              <a:rPr lang="en-US" baseline="0" dirty="0" smtClean="0">
                <a:effectLst/>
              </a:rPr>
              <a:t>  </a:t>
            </a:r>
            <a:r>
              <a:rPr lang="en-US" baseline="0" dirty="0" err="1" smtClean="0">
                <a:effectLst/>
              </a:rPr>
              <a:t>por</a:t>
            </a:r>
            <a:r>
              <a:rPr lang="en-US" baseline="0" dirty="0" smtClean="0">
                <a:effectLst/>
              </a:rPr>
              <a:t> mucho </a:t>
            </a:r>
            <a:r>
              <a:rPr lang="en-US" baseline="0" dirty="0" err="1" smtClean="0">
                <a:effectLst/>
              </a:rPr>
              <a:t>tiempo</a:t>
            </a:r>
            <a:r>
              <a:rPr lang="en-US" baseline="0" dirty="0" smtClean="0">
                <a:effectLst/>
              </a:rPr>
              <a:t>.  Los </a:t>
            </a:r>
            <a:r>
              <a:rPr lang="en-US" baseline="0" dirty="0" err="1" smtClean="0">
                <a:effectLst/>
              </a:rPr>
              <a:t>programas</a:t>
            </a:r>
            <a:r>
              <a:rPr lang="en-US" baseline="0" dirty="0" smtClean="0">
                <a:effectLst/>
              </a:rPr>
              <a:t> </a:t>
            </a:r>
            <a:r>
              <a:rPr lang="en-US" baseline="0" dirty="0" err="1" smtClean="0">
                <a:effectLst/>
              </a:rPr>
              <a:t>vocacionales</a:t>
            </a:r>
            <a:r>
              <a:rPr lang="en-US" baseline="0" dirty="0" smtClean="0">
                <a:effectLst/>
              </a:rPr>
              <a:t> </a:t>
            </a:r>
            <a:r>
              <a:rPr lang="en-US" baseline="0" dirty="0" err="1" smtClean="0">
                <a:effectLst/>
              </a:rPr>
              <a:t>que</a:t>
            </a:r>
            <a:r>
              <a:rPr lang="en-US" baseline="0" dirty="0" smtClean="0">
                <a:effectLst/>
              </a:rPr>
              <a:t> </a:t>
            </a:r>
            <a:r>
              <a:rPr lang="en-US" baseline="0" dirty="0" err="1" smtClean="0">
                <a:effectLst/>
              </a:rPr>
              <a:t>existen</a:t>
            </a:r>
            <a:r>
              <a:rPr lang="en-US" baseline="0" dirty="0" smtClean="0">
                <a:effectLst/>
              </a:rPr>
              <a:t> son </a:t>
            </a:r>
            <a:r>
              <a:rPr lang="en-US" baseline="0" dirty="0" err="1" smtClean="0">
                <a:effectLst/>
              </a:rPr>
              <a:t>muy</a:t>
            </a:r>
            <a:r>
              <a:rPr lang="en-US" baseline="0" dirty="0" smtClean="0">
                <a:effectLst/>
              </a:rPr>
              <a:t> </a:t>
            </a:r>
            <a:r>
              <a:rPr lang="en-US" baseline="0" dirty="0" err="1" smtClean="0">
                <a:effectLst/>
              </a:rPr>
              <a:t>cortos</a:t>
            </a:r>
            <a:r>
              <a:rPr lang="en-US" baseline="0" dirty="0" smtClean="0">
                <a:effectLst/>
              </a:rPr>
              <a:t> y  </a:t>
            </a:r>
            <a:r>
              <a:rPr lang="en-US" baseline="0" dirty="0" err="1" smtClean="0">
                <a:effectLst/>
              </a:rPr>
              <a:t>casi</a:t>
            </a:r>
            <a:r>
              <a:rPr lang="en-US" baseline="0" dirty="0" smtClean="0">
                <a:effectLst/>
              </a:rPr>
              <a:t> </a:t>
            </a:r>
            <a:r>
              <a:rPr lang="en-US" baseline="0" dirty="0" err="1" smtClean="0">
                <a:effectLst/>
              </a:rPr>
              <a:t>solamente</a:t>
            </a:r>
            <a:r>
              <a:rPr lang="en-US" baseline="0" dirty="0" smtClean="0">
                <a:effectLst/>
              </a:rPr>
              <a:t>  </a:t>
            </a:r>
            <a:r>
              <a:rPr lang="en-US" baseline="0" dirty="0" err="1" smtClean="0">
                <a:effectLst/>
              </a:rPr>
              <a:t>enfoquado</a:t>
            </a:r>
            <a:r>
              <a:rPr lang="en-US" baseline="0" dirty="0" smtClean="0">
                <a:effectLst/>
              </a:rPr>
              <a:t> al la </a:t>
            </a:r>
            <a:r>
              <a:rPr lang="en-US" baseline="0" dirty="0" err="1" smtClean="0">
                <a:effectLst/>
              </a:rPr>
              <a:t>agricultura</a:t>
            </a:r>
            <a:r>
              <a:rPr lang="en-US" baseline="0" dirty="0" smtClean="0">
                <a:effectLst/>
              </a:rPr>
              <a:t> . </a:t>
            </a:r>
          </a:p>
          <a:p>
            <a:endParaRPr lang="en-US" baseline="0" dirty="0" smtClean="0">
              <a:effectLst/>
            </a:endParaRPr>
          </a:p>
          <a:p>
            <a:r>
              <a:rPr lang="en-US" baseline="0" dirty="0" smtClean="0">
                <a:effectLst/>
              </a:rPr>
              <a:t>A PESAR QUE CAMBOYA A TENIDO UN NOTABLE CRECIMINETO ECONOMICO TODAVIA SIGUE SIENDO UN PAIS PRINCIPALMENTE  DE AGRICULTURA.</a:t>
            </a:r>
          </a:p>
          <a:p>
            <a:r>
              <a:rPr lang="en-US" baseline="0" dirty="0" smtClean="0">
                <a:effectLst/>
              </a:rPr>
              <a:t>CLARAMENTE SE PUEDE DECIR QUE EL SISTEMA EEDUCATIVO NO ESTA RESPONDIENDO A LA DEMANDA D E TRABAJO  QUE EXISTE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rPr>
              <a:t>Camboya</a:t>
            </a:r>
            <a:r>
              <a:rPr lang="en-US" sz="1200" kern="1200" dirty="0" smtClean="0">
                <a:solidFill>
                  <a:schemeClr val="tx1"/>
                </a:solidFill>
                <a:effectLst/>
              </a:rPr>
              <a:t> </a:t>
            </a:r>
            <a:r>
              <a:rPr lang="en-US" sz="1200" kern="1200" dirty="0" err="1" smtClean="0">
                <a:solidFill>
                  <a:schemeClr val="tx1"/>
                </a:solidFill>
                <a:effectLst/>
              </a:rPr>
              <a:t>tiene</a:t>
            </a:r>
            <a:r>
              <a:rPr lang="en-US" sz="1200" kern="1200" dirty="0" smtClean="0">
                <a:solidFill>
                  <a:schemeClr val="tx1"/>
                </a:solidFill>
                <a:effectLst/>
              </a:rPr>
              <a:t> </a:t>
            </a:r>
            <a:r>
              <a:rPr lang="en-US" sz="1200" kern="1200" dirty="0" err="1" smtClean="0">
                <a:solidFill>
                  <a:schemeClr val="tx1"/>
                </a:solidFill>
                <a:effectLst/>
              </a:rPr>
              <a:t>una</a:t>
            </a:r>
            <a:r>
              <a:rPr lang="en-US" sz="1200" kern="1200" dirty="0" smtClean="0">
                <a:solidFill>
                  <a:schemeClr val="tx1"/>
                </a:solidFill>
                <a:effectLst/>
              </a:rPr>
              <a:t> </a:t>
            </a:r>
            <a:r>
              <a:rPr lang="en-US" sz="1200" kern="1200" dirty="0" err="1" smtClean="0">
                <a:solidFill>
                  <a:schemeClr val="tx1"/>
                </a:solidFill>
                <a:effectLst/>
              </a:rPr>
              <a:t>población</a:t>
            </a:r>
            <a:r>
              <a:rPr lang="en-US" sz="1200" kern="1200" dirty="0" smtClean="0">
                <a:solidFill>
                  <a:schemeClr val="tx1"/>
                </a:solidFill>
                <a:effectLst/>
              </a:rPr>
              <a:t> </a:t>
            </a:r>
            <a:r>
              <a:rPr lang="en-US" sz="1200" kern="1200" dirty="0" err="1" smtClean="0">
                <a:solidFill>
                  <a:schemeClr val="tx1"/>
                </a:solidFill>
                <a:effectLst/>
              </a:rPr>
              <a:t>joven</a:t>
            </a:r>
            <a:r>
              <a:rPr lang="en-US" sz="1200" kern="1200" dirty="0" smtClean="0">
                <a:solidFill>
                  <a:schemeClr val="tx1"/>
                </a:solidFill>
                <a:effectLst/>
              </a:rPr>
              <a:t> y </a:t>
            </a:r>
            <a:r>
              <a:rPr lang="en-US" sz="1200" kern="1200" dirty="0" err="1" smtClean="0">
                <a:solidFill>
                  <a:schemeClr val="tx1"/>
                </a:solidFill>
                <a:effectLst/>
              </a:rPr>
              <a:t>carece</a:t>
            </a:r>
            <a:r>
              <a:rPr lang="en-US" sz="1200" kern="1200" dirty="0" smtClean="0">
                <a:solidFill>
                  <a:schemeClr val="tx1"/>
                </a:solidFill>
                <a:effectLst/>
              </a:rPr>
              <a:t> de personas de </a:t>
            </a:r>
            <a:r>
              <a:rPr lang="en-US" sz="1200" kern="1200" dirty="0" err="1" smtClean="0">
                <a:solidFill>
                  <a:schemeClr val="tx1"/>
                </a:solidFill>
                <a:effectLst/>
              </a:rPr>
              <a:t>edad</a:t>
            </a:r>
            <a:r>
              <a:rPr lang="en-US" sz="1200" kern="1200" dirty="0" smtClean="0">
                <a:solidFill>
                  <a:schemeClr val="tx1"/>
                </a:solidFill>
                <a:effectLst/>
              </a:rPr>
              <a:t> media con </a:t>
            </a:r>
            <a:r>
              <a:rPr lang="en-US" sz="1200" kern="1200" dirty="0" err="1" smtClean="0">
                <a:solidFill>
                  <a:schemeClr val="tx1"/>
                </a:solidFill>
                <a:effectLst/>
              </a:rPr>
              <a:t>experiencia</a:t>
            </a:r>
            <a:r>
              <a:rPr lang="en-US" sz="1200" kern="1200" dirty="0" smtClean="0">
                <a:solidFill>
                  <a:schemeClr val="tx1"/>
                </a:solidFill>
                <a:effectLst/>
              </a:rPr>
              <a:t> </a:t>
            </a:r>
            <a:r>
              <a:rPr lang="en-US" sz="1200" kern="1200" dirty="0" err="1" smtClean="0">
                <a:solidFill>
                  <a:schemeClr val="tx1"/>
                </a:solidFill>
                <a:effectLst/>
              </a:rPr>
              <a:t>en</a:t>
            </a:r>
            <a:r>
              <a:rPr lang="en-US" sz="1200" kern="1200" dirty="0" smtClean="0">
                <a:solidFill>
                  <a:schemeClr val="tx1"/>
                </a:solidFill>
                <a:effectLst/>
              </a:rPr>
              <a:t> la </a:t>
            </a:r>
            <a:r>
              <a:rPr lang="en-US" sz="1200" kern="1200" dirty="0" err="1" smtClean="0">
                <a:solidFill>
                  <a:schemeClr val="tx1"/>
                </a:solidFill>
                <a:effectLst/>
              </a:rPr>
              <a:t>mano</a:t>
            </a:r>
            <a:r>
              <a:rPr lang="en-US" sz="1200" kern="1200" dirty="0" smtClean="0">
                <a:solidFill>
                  <a:schemeClr val="tx1"/>
                </a:solidFill>
                <a:effectLst/>
              </a:rPr>
              <a:t> de </a:t>
            </a:r>
            <a:r>
              <a:rPr lang="en-US" sz="1200" kern="1200" dirty="0" err="1" smtClean="0">
                <a:solidFill>
                  <a:schemeClr val="tx1"/>
                </a:solidFill>
                <a:effectLst/>
              </a:rPr>
              <a:t>obra</a:t>
            </a:r>
            <a:r>
              <a:rPr lang="en-US" sz="1200" kern="1200" dirty="0" smtClean="0">
                <a:solidFill>
                  <a:schemeClr val="tx1"/>
                </a:solidFill>
                <a:effectLst/>
              </a:rPr>
              <a:t>, </a:t>
            </a:r>
            <a:r>
              <a:rPr lang="en-US" sz="1200" kern="1200" dirty="0" err="1" smtClean="0">
                <a:solidFill>
                  <a:schemeClr val="tx1"/>
                </a:solidFill>
                <a:effectLst/>
              </a:rPr>
              <a:t>debido</a:t>
            </a:r>
            <a:r>
              <a:rPr lang="en-US" sz="1200" kern="1200" dirty="0" smtClean="0">
                <a:solidFill>
                  <a:schemeClr val="tx1"/>
                </a:solidFill>
                <a:effectLst/>
              </a:rPr>
              <a:t> a </a:t>
            </a:r>
            <a:r>
              <a:rPr lang="en-US" sz="1200" kern="1200" dirty="0" err="1" smtClean="0">
                <a:solidFill>
                  <a:schemeClr val="tx1"/>
                </a:solidFill>
                <a:effectLst/>
              </a:rPr>
              <a:t>las</a:t>
            </a:r>
            <a:r>
              <a:rPr lang="en-US" sz="1200" kern="1200" dirty="0" smtClean="0">
                <a:solidFill>
                  <a:schemeClr val="tx1"/>
                </a:solidFill>
                <a:effectLst/>
              </a:rPr>
              <a:t> </a:t>
            </a:r>
            <a:r>
              <a:rPr lang="en-US" sz="1200" kern="1200" dirty="0" err="1" smtClean="0">
                <a:solidFill>
                  <a:schemeClr val="tx1"/>
                </a:solidFill>
                <a:effectLst/>
              </a:rPr>
              <a:t>masacres</a:t>
            </a:r>
            <a:r>
              <a:rPr lang="en-US" sz="1200" kern="1200" dirty="0" smtClean="0">
                <a:solidFill>
                  <a:schemeClr val="tx1"/>
                </a:solidFill>
                <a:effectLst/>
              </a:rPr>
              <a:t> </a:t>
            </a:r>
            <a:r>
              <a:rPr lang="en-US" sz="1200" kern="1200" dirty="0" err="1" smtClean="0">
                <a:solidFill>
                  <a:schemeClr val="tx1"/>
                </a:solidFill>
                <a:effectLst/>
              </a:rPr>
              <a:t>durante</a:t>
            </a:r>
            <a:r>
              <a:rPr lang="en-US" sz="1200" kern="1200" dirty="0" smtClean="0">
                <a:solidFill>
                  <a:schemeClr val="tx1"/>
                </a:solidFill>
                <a:effectLst/>
              </a:rPr>
              <a:t> el </a:t>
            </a:r>
            <a:r>
              <a:rPr lang="en-US" sz="1200" kern="1200" dirty="0" err="1" smtClean="0">
                <a:solidFill>
                  <a:schemeClr val="tx1"/>
                </a:solidFill>
                <a:effectLst/>
              </a:rPr>
              <a:t>Rojo</a:t>
            </a:r>
            <a:r>
              <a:rPr lang="en-US" sz="1200" kern="1200" dirty="0" smtClean="0">
                <a:solidFill>
                  <a:schemeClr val="tx1"/>
                </a:solidFill>
                <a:effectLst/>
              </a:rPr>
              <a:t> </a:t>
            </a:r>
            <a:r>
              <a:rPr lang="en-US" sz="1200" kern="1200" dirty="0" err="1" smtClean="0">
                <a:solidFill>
                  <a:schemeClr val="tx1"/>
                </a:solidFill>
                <a:effectLst/>
              </a:rPr>
              <a:t>Jemeres</a:t>
            </a:r>
            <a:r>
              <a:rPr lang="en-US" sz="1200" kern="1200" dirty="0" smtClean="0">
                <a:solidFill>
                  <a:schemeClr val="tx1"/>
                </a:solidFill>
                <a:effectLst/>
              </a:rPr>
              <a:t>, a la </a:t>
            </a:r>
            <a:r>
              <a:rPr lang="en-US" sz="1200" kern="1200" dirty="0" err="1" smtClean="0">
                <a:solidFill>
                  <a:schemeClr val="tx1"/>
                </a:solidFill>
                <a:effectLst/>
              </a:rPr>
              <a:t>vez</a:t>
            </a:r>
            <a:r>
              <a:rPr lang="en-US" sz="1200" kern="1200" dirty="0" smtClean="0">
                <a:solidFill>
                  <a:schemeClr val="tx1"/>
                </a:solidFill>
                <a:effectLst/>
              </a:rPr>
              <a:t> </a:t>
            </a:r>
            <a:r>
              <a:rPr lang="en-US" sz="1200" kern="1200" dirty="0" err="1" smtClean="0">
                <a:solidFill>
                  <a:schemeClr val="tx1"/>
                </a:solidFill>
                <a:effectLst/>
              </a:rPr>
              <a:t>que</a:t>
            </a:r>
            <a:r>
              <a:rPr lang="en-US" sz="1200" kern="1200" dirty="0" smtClean="0">
                <a:solidFill>
                  <a:schemeClr val="tx1"/>
                </a:solidFill>
                <a:effectLst/>
              </a:rPr>
              <a:t> la </a:t>
            </a:r>
            <a:r>
              <a:rPr lang="en-US" sz="1200" kern="1200" dirty="0" err="1" smtClean="0">
                <a:solidFill>
                  <a:schemeClr val="tx1"/>
                </a:solidFill>
                <a:effectLst/>
              </a:rPr>
              <a:t>población</a:t>
            </a:r>
            <a:r>
              <a:rPr lang="en-US" sz="1200" kern="1200" dirty="0" smtClean="0">
                <a:solidFill>
                  <a:schemeClr val="tx1"/>
                </a:solidFill>
                <a:effectLst/>
              </a:rPr>
              <a:t> </a:t>
            </a:r>
            <a:r>
              <a:rPr lang="en-US" sz="1200" kern="1200" dirty="0" err="1" smtClean="0">
                <a:solidFill>
                  <a:schemeClr val="tx1"/>
                </a:solidFill>
                <a:effectLst/>
              </a:rPr>
              <a:t>en</a:t>
            </a:r>
            <a:r>
              <a:rPr lang="en-US" sz="1200" kern="1200" dirty="0" smtClean="0">
                <a:solidFill>
                  <a:schemeClr val="tx1"/>
                </a:solidFill>
                <a:effectLst/>
              </a:rPr>
              <a:t> </a:t>
            </a:r>
            <a:r>
              <a:rPr lang="en-US" sz="1200" kern="1200" dirty="0" err="1" smtClean="0">
                <a:solidFill>
                  <a:schemeClr val="tx1"/>
                </a:solidFill>
                <a:effectLst/>
              </a:rPr>
              <a:t>edad</a:t>
            </a:r>
            <a:r>
              <a:rPr lang="en-US" sz="1200" kern="1200" dirty="0" smtClean="0">
                <a:solidFill>
                  <a:schemeClr val="tx1"/>
                </a:solidFill>
                <a:effectLst/>
              </a:rPr>
              <a:t> de </a:t>
            </a:r>
            <a:r>
              <a:rPr lang="en-US" sz="1200" kern="1200" dirty="0" err="1" smtClean="0">
                <a:solidFill>
                  <a:schemeClr val="tx1"/>
                </a:solidFill>
                <a:effectLst/>
              </a:rPr>
              <a:t>trabajar</a:t>
            </a:r>
            <a:r>
              <a:rPr lang="en-US" sz="1200" kern="1200" dirty="0" smtClean="0">
                <a:solidFill>
                  <a:schemeClr val="tx1"/>
                </a:solidFill>
                <a:effectLst/>
              </a:rPr>
              <a:t> </a:t>
            </a:r>
            <a:r>
              <a:rPr lang="en-US" sz="1200" kern="1200" dirty="0" err="1" smtClean="0">
                <a:solidFill>
                  <a:schemeClr val="tx1"/>
                </a:solidFill>
                <a:effectLst/>
              </a:rPr>
              <a:t>está</a:t>
            </a:r>
            <a:r>
              <a:rPr lang="en-US" sz="1200" kern="1200" dirty="0" smtClean="0">
                <a:solidFill>
                  <a:schemeClr val="tx1"/>
                </a:solidFill>
                <a:effectLst/>
              </a:rPr>
              <a:t> </a:t>
            </a:r>
            <a:r>
              <a:rPr lang="en-US" sz="1200" kern="1200" dirty="0" err="1" smtClean="0">
                <a:solidFill>
                  <a:schemeClr val="tx1"/>
                </a:solidFill>
                <a:effectLst/>
              </a:rPr>
              <a:t>aumentando</a:t>
            </a:r>
            <a:r>
              <a:rPr lang="en-US" sz="1200" kern="1200" dirty="0" smtClean="0">
                <a:solidFill>
                  <a:schemeClr val="tx1"/>
                </a:solidFill>
                <a:effectLst/>
              </a:rPr>
              <a:t> </a:t>
            </a:r>
            <a:r>
              <a:rPr lang="en-US" sz="1200" kern="1200" dirty="0" err="1" smtClean="0">
                <a:solidFill>
                  <a:schemeClr val="tx1"/>
                </a:solidFill>
                <a:effectLst/>
              </a:rPr>
              <a:t>rápidamente</a:t>
            </a:r>
            <a:r>
              <a:rPr lang="en-US" sz="1200" kern="1200" dirty="0" smtClean="0">
                <a:solidFill>
                  <a:schemeClr val="tx1"/>
                </a:solidFill>
                <a:effectLst/>
              </a:rPr>
              <a:t>. El </a:t>
            </a:r>
            <a:r>
              <a:rPr lang="en-US" sz="1200" kern="1200" dirty="0" err="1" smtClean="0">
                <a:solidFill>
                  <a:schemeClr val="tx1"/>
                </a:solidFill>
                <a:effectLst/>
              </a:rPr>
              <a:t>sistema</a:t>
            </a:r>
            <a:r>
              <a:rPr lang="en-US" sz="1200" kern="1200" dirty="0" smtClean="0">
                <a:solidFill>
                  <a:schemeClr val="tx1"/>
                </a:solidFill>
                <a:effectLst/>
              </a:rPr>
              <a:t> </a:t>
            </a:r>
            <a:r>
              <a:rPr lang="en-US" sz="1200" kern="1200" dirty="0" err="1" smtClean="0">
                <a:solidFill>
                  <a:schemeClr val="tx1"/>
                </a:solidFill>
                <a:effectLst/>
              </a:rPr>
              <a:t>educativo</a:t>
            </a:r>
            <a:r>
              <a:rPr lang="en-US" sz="1200" kern="1200" dirty="0" smtClean="0">
                <a:solidFill>
                  <a:schemeClr val="tx1"/>
                </a:solidFill>
                <a:effectLst/>
              </a:rPr>
              <a:t> </a:t>
            </a:r>
            <a:r>
              <a:rPr lang="en-US" sz="1200" kern="1200" dirty="0" err="1" smtClean="0">
                <a:solidFill>
                  <a:schemeClr val="tx1"/>
                </a:solidFill>
                <a:effectLst/>
              </a:rPr>
              <a:t>es</a:t>
            </a:r>
            <a:r>
              <a:rPr lang="en-US" sz="1200" kern="1200" dirty="0" smtClean="0">
                <a:solidFill>
                  <a:schemeClr val="tx1"/>
                </a:solidFill>
                <a:effectLst/>
              </a:rPr>
              <a:t> </a:t>
            </a:r>
            <a:r>
              <a:rPr lang="en-US" sz="1200" kern="1200" dirty="0" err="1" smtClean="0">
                <a:solidFill>
                  <a:schemeClr val="tx1"/>
                </a:solidFill>
                <a:effectLst/>
              </a:rPr>
              <a:t>insuficiente</a:t>
            </a:r>
            <a:r>
              <a:rPr lang="en-US" sz="1200" kern="1200" dirty="0" smtClean="0">
                <a:solidFill>
                  <a:schemeClr val="tx1"/>
                </a:solidFill>
                <a:effectLst/>
              </a:rPr>
              <a:t>, </a:t>
            </a:r>
            <a:r>
              <a:rPr lang="en-US" sz="1200" kern="1200" dirty="0" err="1" smtClean="0">
                <a:solidFill>
                  <a:schemeClr val="tx1"/>
                </a:solidFill>
                <a:effectLst/>
              </a:rPr>
              <a:t>especialmente</a:t>
            </a:r>
            <a:r>
              <a:rPr lang="en-US" sz="1200" kern="1200" dirty="0" smtClean="0">
                <a:solidFill>
                  <a:schemeClr val="tx1"/>
                </a:solidFill>
                <a:effectLst/>
              </a:rPr>
              <a:t> </a:t>
            </a:r>
            <a:r>
              <a:rPr lang="en-US" sz="1200" kern="1200" dirty="0" err="1" smtClean="0">
                <a:solidFill>
                  <a:schemeClr val="tx1"/>
                </a:solidFill>
                <a:effectLst/>
              </a:rPr>
              <a:t>en</a:t>
            </a:r>
            <a:r>
              <a:rPr lang="en-US" sz="1200" kern="1200" dirty="0" smtClean="0">
                <a:solidFill>
                  <a:schemeClr val="tx1"/>
                </a:solidFill>
                <a:effectLst/>
              </a:rPr>
              <a:t> </a:t>
            </a:r>
            <a:r>
              <a:rPr lang="en-US" sz="1200" kern="1200" dirty="0" err="1" smtClean="0">
                <a:solidFill>
                  <a:schemeClr val="tx1"/>
                </a:solidFill>
                <a:effectLst/>
              </a:rPr>
              <a:t>las</a:t>
            </a:r>
            <a:r>
              <a:rPr lang="en-US" sz="1200" kern="1200" dirty="0" smtClean="0">
                <a:solidFill>
                  <a:schemeClr val="tx1"/>
                </a:solidFill>
                <a:effectLst/>
              </a:rPr>
              <a:t> </a:t>
            </a:r>
            <a:r>
              <a:rPr lang="en-US" sz="1200" kern="1200" dirty="0" err="1" smtClean="0">
                <a:solidFill>
                  <a:schemeClr val="tx1"/>
                </a:solidFill>
                <a:effectLst/>
              </a:rPr>
              <a:t>zonas</a:t>
            </a:r>
            <a:r>
              <a:rPr lang="en-US" sz="1200" kern="1200" dirty="0" smtClean="0">
                <a:solidFill>
                  <a:schemeClr val="tx1"/>
                </a:solidFill>
                <a:effectLst/>
              </a:rPr>
              <a:t> </a:t>
            </a:r>
            <a:r>
              <a:rPr lang="en-US" sz="1200" kern="1200" dirty="0" err="1" smtClean="0">
                <a:solidFill>
                  <a:schemeClr val="tx1"/>
                </a:solidFill>
                <a:effectLst/>
              </a:rPr>
              <a:t>rurales</a:t>
            </a:r>
            <a:r>
              <a:rPr lang="en-US" sz="1200" kern="1200" dirty="0" smtClean="0">
                <a:solidFill>
                  <a:schemeClr val="tx1"/>
                </a:solidFill>
                <a:effectLst/>
              </a:rPr>
              <a:t>, y la </a:t>
            </a:r>
            <a:r>
              <a:rPr lang="en-US" sz="1200" kern="1200" dirty="0" err="1" smtClean="0">
                <a:solidFill>
                  <a:schemeClr val="tx1"/>
                </a:solidFill>
                <a:effectLst/>
              </a:rPr>
              <a:t>economía</a:t>
            </a:r>
            <a:r>
              <a:rPr lang="en-US" sz="1200" kern="1200" dirty="0" smtClean="0">
                <a:solidFill>
                  <a:schemeClr val="tx1"/>
                </a:solidFill>
                <a:effectLst/>
              </a:rPr>
              <a:t> </a:t>
            </a:r>
            <a:r>
              <a:rPr lang="en-US" sz="1200" kern="1200" dirty="0" err="1" smtClean="0">
                <a:solidFill>
                  <a:schemeClr val="tx1"/>
                </a:solidFill>
                <a:effectLst/>
              </a:rPr>
              <a:t>aún</a:t>
            </a:r>
            <a:r>
              <a:rPr lang="en-US" sz="1200" kern="1200" dirty="0" smtClean="0">
                <a:solidFill>
                  <a:schemeClr val="tx1"/>
                </a:solidFill>
                <a:effectLst/>
              </a:rPr>
              <a:t> se </a:t>
            </a:r>
            <a:r>
              <a:rPr lang="en-US" sz="1200" kern="1200" dirty="0" err="1" smtClean="0">
                <a:solidFill>
                  <a:schemeClr val="tx1"/>
                </a:solidFill>
                <a:effectLst/>
              </a:rPr>
              <a:t>basa</a:t>
            </a:r>
            <a:r>
              <a:rPr lang="en-US" sz="1200" kern="1200" dirty="0" smtClean="0">
                <a:solidFill>
                  <a:schemeClr val="tx1"/>
                </a:solidFill>
                <a:effectLst/>
              </a:rPr>
              <a:t> </a:t>
            </a:r>
            <a:r>
              <a:rPr lang="en-US" sz="1200" kern="1200" dirty="0" err="1" smtClean="0">
                <a:solidFill>
                  <a:schemeClr val="tx1"/>
                </a:solidFill>
                <a:effectLst/>
              </a:rPr>
              <a:t>principalmente</a:t>
            </a:r>
            <a:r>
              <a:rPr lang="en-US" sz="1200" kern="1200" dirty="0" smtClean="0">
                <a:solidFill>
                  <a:schemeClr val="tx1"/>
                </a:solidFill>
                <a:effectLst/>
              </a:rPr>
              <a:t> </a:t>
            </a:r>
            <a:r>
              <a:rPr lang="en-US" sz="1200" kern="1200" dirty="0" err="1" smtClean="0">
                <a:solidFill>
                  <a:schemeClr val="tx1"/>
                </a:solidFill>
                <a:effectLst/>
              </a:rPr>
              <a:t>en</a:t>
            </a:r>
            <a:r>
              <a:rPr lang="en-US" sz="1200" kern="1200" dirty="0" smtClean="0">
                <a:solidFill>
                  <a:schemeClr val="tx1"/>
                </a:solidFill>
                <a:effectLst/>
              </a:rPr>
              <a:t> la </a:t>
            </a:r>
            <a:r>
              <a:rPr lang="en-US" sz="1200" kern="1200" dirty="0" err="1" smtClean="0">
                <a:solidFill>
                  <a:schemeClr val="tx1"/>
                </a:solidFill>
                <a:effectLst/>
              </a:rPr>
              <a:t>agricultura</a:t>
            </a:r>
            <a:r>
              <a:rPr lang="en-US" sz="1200" kern="1200" dirty="0" smtClean="0">
                <a:solidFill>
                  <a:schemeClr val="tx1"/>
                </a:solidFill>
                <a:effectLst/>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rPr>
              <a:t> </a:t>
            </a:r>
            <a:r>
              <a:rPr lang="en-US" sz="1200" b="1" kern="1200" dirty="0" err="1" smtClean="0">
                <a:solidFill>
                  <a:schemeClr val="tx1"/>
                </a:solidFill>
                <a:effectLst/>
              </a:rPr>
              <a:t>Ese</a:t>
            </a:r>
            <a:r>
              <a:rPr lang="en-US" sz="1200" b="1" kern="1200" dirty="0" smtClean="0">
                <a:solidFill>
                  <a:schemeClr val="tx1"/>
                </a:solidFill>
                <a:effectLst/>
              </a:rPr>
              <a:t> </a:t>
            </a:r>
            <a:r>
              <a:rPr lang="en-US" sz="1200" b="1" kern="1200" dirty="0" err="1" smtClean="0">
                <a:solidFill>
                  <a:schemeClr val="tx1"/>
                </a:solidFill>
                <a:effectLst/>
              </a:rPr>
              <a:t>es</a:t>
            </a:r>
            <a:r>
              <a:rPr lang="en-US" sz="1200" b="1" kern="1200" dirty="0" smtClean="0">
                <a:solidFill>
                  <a:schemeClr val="tx1"/>
                </a:solidFill>
                <a:effectLst/>
              </a:rPr>
              <a:t> el </a:t>
            </a:r>
            <a:r>
              <a:rPr lang="en-US" sz="1200" b="1" kern="1200" dirty="0" err="1" smtClean="0">
                <a:solidFill>
                  <a:schemeClr val="tx1"/>
                </a:solidFill>
                <a:effectLst/>
              </a:rPr>
              <a:t>motivo</a:t>
            </a:r>
            <a:r>
              <a:rPr lang="en-US" sz="1200" b="1" kern="1200" dirty="0" smtClean="0">
                <a:solidFill>
                  <a:schemeClr val="tx1"/>
                </a:solidFill>
                <a:effectLst/>
              </a:rPr>
              <a:t> </a:t>
            </a:r>
            <a:r>
              <a:rPr lang="en-US" sz="1200" b="1" kern="1200" dirty="0" err="1" smtClean="0">
                <a:solidFill>
                  <a:schemeClr val="tx1"/>
                </a:solidFill>
                <a:effectLst/>
              </a:rPr>
              <a:t>por</a:t>
            </a:r>
            <a:r>
              <a:rPr lang="en-US" sz="1200" b="1" kern="1200" dirty="0" smtClean="0">
                <a:solidFill>
                  <a:schemeClr val="tx1"/>
                </a:solidFill>
                <a:effectLst/>
              </a:rPr>
              <a:t> el </a:t>
            </a:r>
            <a:r>
              <a:rPr lang="en-US" sz="1200" b="1" kern="1200" dirty="0" err="1" smtClean="0">
                <a:solidFill>
                  <a:schemeClr val="tx1"/>
                </a:solidFill>
                <a:effectLst/>
              </a:rPr>
              <a:t>cual</a:t>
            </a:r>
            <a:r>
              <a:rPr lang="en-US" sz="1200" b="1" kern="1200" dirty="0" smtClean="0">
                <a:solidFill>
                  <a:schemeClr val="tx1"/>
                </a:solidFill>
                <a:effectLst/>
              </a:rPr>
              <a:t> el </a:t>
            </a:r>
            <a:r>
              <a:rPr lang="en-US" sz="1200" b="1" kern="1200" dirty="0" err="1" smtClean="0">
                <a:solidFill>
                  <a:schemeClr val="tx1"/>
                </a:solidFill>
                <a:effectLst/>
              </a:rPr>
              <a:t>proyecto</a:t>
            </a:r>
            <a:r>
              <a:rPr lang="en-US" sz="1200" b="1" kern="1200" dirty="0" smtClean="0">
                <a:solidFill>
                  <a:schemeClr val="tx1"/>
                </a:solidFill>
                <a:effectLst/>
              </a:rPr>
              <a:t> se </a:t>
            </a:r>
            <a:r>
              <a:rPr lang="en-US" sz="1200" b="1" kern="1200" dirty="0" err="1" smtClean="0">
                <a:solidFill>
                  <a:schemeClr val="tx1"/>
                </a:solidFill>
                <a:effectLst/>
              </a:rPr>
              <a:t>centra</a:t>
            </a:r>
            <a:r>
              <a:rPr lang="en-US" sz="1200" b="1" kern="1200" dirty="0" smtClean="0">
                <a:solidFill>
                  <a:schemeClr val="tx1"/>
                </a:solidFill>
                <a:effectLst/>
              </a:rPr>
              <a:t> </a:t>
            </a:r>
            <a:r>
              <a:rPr lang="en-US" sz="1200" b="1" kern="1200" dirty="0" err="1" smtClean="0">
                <a:solidFill>
                  <a:schemeClr val="tx1"/>
                </a:solidFill>
                <a:effectLst/>
              </a:rPr>
              <a:t>sobre</a:t>
            </a:r>
            <a:r>
              <a:rPr lang="en-US" sz="1200" b="1" kern="1200" dirty="0" smtClean="0">
                <a:solidFill>
                  <a:schemeClr val="tx1"/>
                </a:solidFill>
                <a:effectLst/>
              </a:rPr>
              <a:t> </a:t>
            </a:r>
            <a:r>
              <a:rPr lang="en-US" sz="1200" b="1" kern="1200" dirty="0" err="1" smtClean="0">
                <a:solidFill>
                  <a:schemeClr val="tx1"/>
                </a:solidFill>
                <a:effectLst/>
              </a:rPr>
              <a:t>todo</a:t>
            </a:r>
            <a:r>
              <a:rPr lang="en-US" sz="1200" b="1" kern="1200" dirty="0" smtClean="0">
                <a:solidFill>
                  <a:schemeClr val="tx1"/>
                </a:solidFill>
                <a:effectLst/>
              </a:rPr>
              <a:t> </a:t>
            </a:r>
            <a:r>
              <a:rPr lang="en-US" sz="1200" b="1" kern="1200" dirty="0" err="1" smtClean="0">
                <a:solidFill>
                  <a:schemeClr val="tx1"/>
                </a:solidFill>
                <a:effectLst/>
              </a:rPr>
              <a:t>en</a:t>
            </a:r>
            <a:r>
              <a:rPr lang="en-US" sz="1200" b="1" kern="1200" dirty="0" smtClean="0">
                <a:solidFill>
                  <a:schemeClr val="tx1"/>
                </a:solidFill>
                <a:effectLst/>
              </a:rPr>
              <a:t> los </a:t>
            </a:r>
            <a:r>
              <a:rPr lang="en-US" sz="1200" b="1" kern="1200" dirty="0" err="1" smtClean="0">
                <a:solidFill>
                  <a:schemeClr val="tx1"/>
                </a:solidFill>
                <a:effectLst/>
              </a:rPr>
              <a:t>jóvenes</a:t>
            </a:r>
            <a:r>
              <a:rPr lang="en-US" sz="1200" b="1" kern="1200" dirty="0" smtClean="0">
                <a:solidFill>
                  <a:schemeClr val="tx1"/>
                </a:solidFill>
                <a:effectLst/>
              </a:rPr>
              <a:t> de </a:t>
            </a:r>
            <a:r>
              <a:rPr lang="en-US" sz="1200" b="1" kern="1200" dirty="0" err="1" smtClean="0">
                <a:solidFill>
                  <a:schemeClr val="tx1"/>
                </a:solidFill>
                <a:effectLst/>
              </a:rPr>
              <a:t>zonas</a:t>
            </a:r>
            <a:r>
              <a:rPr lang="en-US" sz="1200" b="1" kern="1200" dirty="0" smtClean="0">
                <a:solidFill>
                  <a:schemeClr val="tx1"/>
                </a:solidFill>
                <a:effectLst/>
              </a:rPr>
              <a:t> </a:t>
            </a:r>
            <a:r>
              <a:rPr lang="en-US" sz="1200" b="1" kern="1200" dirty="0" err="1" smtClean="0">
                <a:solidFill>
                  <a:schemeClr val="tx1"/>
                </a:solidFill>
                <a:effectLst/>
              </a:rPr>
              <a:t>rurales</a:t>
            </a:r>
            <a:r>
              <a:rPr lang="en-US" sz="1200" b="1" kern="1200" dirty="0" smtClean="0">
                <a:solidFill>
                  <a:schemeClr val="tx1"/>
                </a:solidFill>
                <a:effectLst/>
              </a:rPr>
              <a:t>.</a:t>
            </a:r>
          </a:p>
          <a:p>
            <a:endParaRPr lang="en-US" baseline="0" dirty="0" smtClean="0">
              <a:effectLst/>
            </a:endParaRPr>
          </a:p>
          <a:p>
            <a:endParaRPr lang="en-US" baseline="0" dirty="0" smtClean="0">
              <a:effectLst/>
            </a:endParaRPr>
          </a:p>
          <a:p>
            <a:endParaRPr lang="en-US" baseline="0" dirty="0" smtClean="0">
              <a:effectLst/>
            </a:endParaRPr>
          </a:p>
          <a:p>
            <a:r>
              <a:rPr lang="en-US" baseline="0" dirty="0" smtClean="0">
                <a:effectLst/>
              </a:rPr>
              <a:t> </a:t>
            </a:r>
          </a:p>
          <a:p>
            <a:endParaRPr lang="en-US" baseline="0" dirty="0" smtClean="0">
              <a:effectLst/>
            </a:endParaRPr>
          </a:p>
          <a:p>
            <a:r>
              <a:rPr lang="en-US" baseline="0" dirty="0" smtClean="0">
                <a:effectLst/>
              </a:rPr>
              <a:t> </a:t>
            </a:r>
            <a:endParaRPr lang="en-US" baseline="0" dirty="0" smtClean="0"/>
          </a:p>
          <a:p>
            <a:endParaRPr lang="en-US" baseline="0" dirty="0" smtClean="0"/>
          </a:p>
          <a:p>
            <a:endParaRPr lang="en-US" dirty="0"/>
          </a:p>
        </p:txBody>
      </p:sp>
      <p:sp>
        <p:nvSpPr>
          <p:cNvPr id="4" name="Platshållare för bildnummer 3"/>
          <p:cNvSpPr>
            <a:spLocks noGrp="1"/>
          </p:cNvSpPr>
          <p:nvPr>
            <p:ph type="sldNum" sz="quarter" idx="10"/>
          </p:nvPr>
        </p:nvSpPr>
        <p:spPr/>
        <p:txBody>
          <a:bodyPr/>
          <a:lstStyle/>
          <a:p>
            <a:fld id="{0763CAE6-3546-4A01-BBE9-044D7CD2D89D}" type="slidenum">
              <a:rPr lang="en-US" smtClean="0"/>
              <a:t>1</a:t>
            </a:fld>
            <a:endParaRPr lang="en-US" dirty="0"/>
          </a:p>
        </p:txBody>
      </p:sp>
    </p:spTree>
    <p:extLst>
      <p:ext uri="{BB962C8B-B14F-4D97-AF65-F5344CB8AC3E}">
        <p14:creationId xmlns:p14="http://schemas.microsoft.com/office/powerpoint/2010/main" val="33808745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en-US" dirty="0" smtClean="0">
                <a:solidFill>
                  <a:schemeClr val="accent2"/>
                </a:solidFill>
              </a:rPr>
              <a:t>2. </a:t>
            </a:r>
            <a:r>
              <a:rPr lang="en-US" dirty="0" err="1" smtClean="0">
                <a:solidFill>
                  <a:schemeClr val="accent2"/>
                </a:solidFill>
              </a:rPr>
              <a:t>Metas</a:t>
            </a:r>
            <a:r>
              <a:rPr lang="en-US" baseline="0" dirty="0" smtClean="0">
                <a:solidFill>
                  <a:schemeClr val="accent2"/>
                </a:solidFill>
              </a:rPr>
              <a:t> </a:t>
            </a:r>
            <a:r>
              <a:rPr lang="en-US" baseline="0" dirty="0" err="1" smtClean="0">
                <a:solidFill>
                  <a:schemeClr val="accent2"/>
                </a:solidFill>
              </a:rPr>
              <a:t>especificas</a:t>
            </a:r>
            <a:r>
              <a:rPr lang="en-US" baseline="0" dirty="0" smtClean="0">
                <a:solidFill>
                  <a:schemeClr val="accent2"/>
                </a:solidFill>
              </a:rPr>
              <a:t> </a:t>
            </a:r>
            <a:r>
              <a:rPr lang="en-US" baseline="0" dirty="0">
                <a:solidFill>
                  <a:schemeClr val="accent2"/>
                </a:solidFill>
              </a:rPr>
              <a:t> </a:t>
            </a:r>
            <a:r>
              <a:rPr lang="en-US" baseline="0" dirty="0" smtClean="0">
                <a:solidFill>
                  <a:schemeClr val="accent2"/>
                </a:solidFill>
              </a:rPr>
              <a:t>5000 personas </a:t>
            </a:r>
            <a:r>
              <a:rPr lang="en-US" baseline="0" dirty="0" err="1" smtClean="0">
                <a:solidFill>
                  <a:schemeClr val="accent2"/>
                </a:solidFill>
              </a:rPr>
              <a:t>en</a:t>
            </a:r>
            <a:r>
              <a:rPr lang="en-US" baseline="0" dirty="0" smtClean="0">
                <a:solidFill>
                  <a:schemeClr val="accent2"/>
                </a:solidFill>
              </a:rPr>
              <a:t> </a:t>
            </a:r>
            <a:r>
              <a:rPr lang="en-US" baseline="0" dirty="0" err="1" smtClean="0">
                <a:solidFill>
                  <a:schemeClr val="accent2"/>
                </a:solidFill>
              </a:rPr>
              <a:t>trabajo</a:t>
            </a:r>
            <a:r>
              <a:rPr lang="en-US" baseline="0" dirty="0" smtClean="0">
                <a:solidFill>
                  <a:schemeClr val="accent2"/>
                </a:solidFill>
              </a:rPr>
              <a:t> la </a:t>
            </a:r>
            <a:r>
              <a:rPr lang="en-US" baseline="0" dirty="0" err="1" smtClean="0">
                <a:solidFill>
                  <a:schemeClr val="accent2"/>
                </a:solidFill>
              </a:rPr>
              <a:t>cifra</a:t>
            </a:r>
            <a:r>
              <a:rPr lang="en-US" baseline="0" dirty="0" smtClean="0">
                <a:solidFill>
                  <a:schemeClr val="accent2"/>
                </a:solidFill>
              </a:rPr>
              <a:t> </a:t>
            </a:r>
            <a:r>
              <a:rPr lang="en-US" baseline="0" dirty="0" err="1" smtClean="0">
                <a:solidFill>
                  <a:schemeClr val="accent2"/>
                </a:solidFill>
              </a:rPr>
              <a:t>por</a:t>
            </a:r>
            <a:r>
              <a:rPr lang="en-US" baseline="0" dirty="0" smtClean="0">
                <a:solidFill>
                  <a:schemeClr val="accent2"/>
                </a:solidFill>
              </a:rPr>
              <a:t> el </a:t>
            </a:r>
            <a:r>
              <a:rPr lang="en-US" baseline="0" dirty="0" err="1" smtClean="0">
                <a:solidFill>
                  <a:schemeClr val="accent2"/>
                </a:solidFill>
              </a:rPr>
              <a:t>momento</a:t>
            </a:r>
            <a:r>
              <a:rPr lang="en-US" baseline="0" dirty="0" smtClean="0">
                <a:solidFill>
                  <a:schemeClr val="accent2"/>
                </a:solidFill>
              </a:rPr>
              <a:t> </a:t>
            </a:r>
            <a:r>
              <a:rPr lang="en-US" baseline="0" dirty="0" err="1" smtClean="0">
                <a:solidFill>
                  <a:schemeClr val="accent2"/>
                </a:solidFill>
              </a:rPr>
              <a:t>es</a:t>
            </a:r>
            <a:r>
              <a:rPr lang="en-US" baseline="0" dirty="0" smtClean="0">
                <a:solidFill>
                  <a:schemeClr val="accent2"/>
                </a:solidFill>
              </a:rPr>
              <a:t> 3600 </a:t>
            </a:r>
            <a:r>
              <a:rPr lang="en-US" baseline="0" dirty="0" err="1" smtClean="0">
                <a:solidFill>
                  <a:schemeClr val="accent2"/>
                </a:solidFill>
              </a:rPr>
              <a:t>explicación</a:t>
            </a:r>
            <a:r>
              <a:rPr lang="en-US" baseline="0" dirty="0" smtClean="0">
                <a:solidFill>
                  <a:schemeClr val="accent2"/>
                </a:solidFill>
              </a:rPr>
              <a:t>  </a:t>
            </a:r>
            <a:r>
              <a:rPr lang="en-US" baseline="0" dirty="0" err="1" smtClean="0">
                <a:solidFill>
                  <a:schemeClr val="accent2"/>
                </a:solidFill>
              </a:rPr>
              <a:t>Dificil</a:t>
            </a:r>
            <a:r>
              <a:rPr lang="en-US" baseline="0" dirty="0" smtClean="0">
                <a:solidFill>
                  <a:schemeClr val="accent2"/>
                </a:solidFill>
              </a:rPr>
              <a:t> de </a:t>
            </a:r>
            <a:r>
              <a:rPr lang="en-US" baseline="0" dirty="0" err="1" smtClean="0">
                <a:solidFill>
                  <a:schemeClr val="accent2"/>
                </a:solidFill>
              </a:rPr>
              <a:t>medir</a:t>
            </a:r>
            <a:r>
              <a:rPr lang="en-US" baseline="0" dirty="0" smtClean="0">
                <a:solidFill>
                  <a:schemeClr val="accent2"/>
                </a:solidFill>
              </a:rPr>
              <a:t> </a:t>
            </a:r>
            <a:r>
              <a:rPr lang="en-US" baseline="0" dirty="0" err="1" smtClean="0">
                <a:solidFill>
                  <a:schemeClr val="accent2"/>
                </a:solidFill>
              </a:rPr>
              <a:t>cada</a:t>
            </a:r>
            <a:r>
              <a:rPr lang="en-US" baseline="0" dirty="0" smtClean="0">
                <a:solidFill>
                  <a:schemeClr val="accent2"/>
                </a:solidFill>
              </a:rPr>
              <a:t> persona </a:t>
            </a:r>
            <a:r>
              <a:rPr lang="en-US" baseline="0" dirty="0" err="1" smtClean="0">
                <a:solidFill>
                  <a:schemeClr val="accent2"/>
                </a:solidFill>
              </a:rPr>
              <a:t>que</a:t>
            </a:r>
            <a:r>
              <a:rPr lang="en-US" baseline="0" dirty="0" smtClean="0">
                <a:solidFill>
                  <a:schemeClr val="accent2"/>
                </a:solidFill>
              </a:rPr>
              <a:t> SPE pone </a:t>
            </a:r>
            <a:r>
              <a:rPr lang="en-US" baseline="0" dirty="0" err="1" smtClean="0">
                <a:solidFill>
                  <a:schemeClr val="accent2"/>
                </a:solidFill>
              </a:rPr>
              <a:t>en</a:t>
            </a:r>
            <a:r>
              <a:rPr lang="en-US" baseline="0" dirty="0" smtClean="0">
                <a:solidFill>
                  <a:schemeClr val="accent2"/>
                </a:solidFill>
              </a:rPr>
              <a:t> </a:t>
            </a:r>
            <a:r>
              <a:rPr lang="en-US" baseline="0" dirty="0" err="1" smtClean="0">
                <a:solidFill>
                  <a:schemeClr val="accent2"/>
                </a:solidFill>
              </a:rPr>
              <a:t>trabajo</a:t>
            </a:r>
            <a:r>
              <a:rPr lang="en-US" baseline="0" dirty="0" smtClean="0">
                <a:solidFill>
                  <a:schemeClr val="accent2"/>
                </a:solidFill>
              </a:rPr>
              <a:t> </a:t>
            </a:r>
            <a:r>
              <a:rPr lang="en-US" baseline="0" dirty="0" err="1" smtClean="0">
                <a:solidFill>
                  <a:schemeClr val="accent2"/>
                </a:solidFill>
              </a:rPr>
              <a:t>especialmente</a:t>
            </a:r>
            <a:r>
              <a:rPr lang="en-US" baseline="0" dirty="0" smtClean="0">
                <a:solidFill>
                  <a:schemeClr val="accent2"/>
                </a:solidFill>
              </a:rPr>
              <a:t> </a:t>
            </a:r>
            <a:r>
              <a:rPr lang="en-US" baseline="0" dirty="0" err="1" smtClean="0">
                <a:solidFill>
                  <a:schemeClr val="accent2"/>
                </a:solidFill>
              </a:rPr>
              <a:t>cuand</a:t>
            </a:r>
            <a:r>
              <a:rPr lang="en-US" baseline="0" dirty="0" smtClean="0">
                <a:solidFill>
                  <a:schemeClr val="accent2"/>
                </a:solidFill>
              </a:rPr>
              <a:t> se </a:t>
            </a:r>
            <a:r>
              <a:rPr lang="en-US" baseline="0" dirty="0" err="1" smtClean="0">
                <a:solidFill>
                  <a:schemeClr val="accent2"/>
                </a:solidFill>
              </a:rPr>
              <a:t>hacen</a:t>
            </a:r>
            <a:r>
              <a:rPr lang="en-US" baseline="0" dirty="0" smtClean="0">
                <a:solidFill>
                  <a:schemeClr val="accent2"/>
                </a:solidFill>
              </a:rPr>
              <a:t> ferias de </a:t>
            </a:r>
            <a:r>
              <a:rPr lang="en-US" baseline="0" dirty="0" err="1" smtClean="0">
                <a:solidFill>
                  <a:schemeClr val="accent2"/>
                </a:solidFill>
              </a:rPr>
              <a:t>trabajo</a:t>
            </a:r>
            <a:r>
              <a:rPr lang="en-US" baseline="0" dirty="0" smtClean="0">
                <a:solidFill>
                  <a:schemeClr val="accent2"/>
                </a:solidFill>
              </a:rPr>
              <a:t> y </a:t>
            </a:r>
            <a:r>
              <a:rPr lang="en-US" baseline="0" dirty="0" err="1" smtClean="0">
                <a:solidFill>
                  <a:schemeClr val="accent2"/>
                </a:solidFill>
              </a:rPr>
              <a:t>ahora</a:t>
            </a:r>
            <a:r>
              <a:rPr lang="en-US" baseline="0" dirty="0" smtClean="0">
                <a:solidFill>
                  <a:schemeClr val="accent2"/>
                </a:solidFill>
              </a:rPr>
              <a:t> </a:t>
            </a:r>
            <a:r>
              <a:rPr lang="en-US" baseline="0" dirty="0" err="1" smtClean="0">
                <a:solidFill>
                  <a:schemeClr val="accent2"/>
                </a:solidFill>
              </a:rPr>
              <a:t>que</a:t>
            </a:r>
            <a:r>
              <a:rPr lang="en-US" baseline="0" dirty="0" smtClean="0">
                <a:solidFill>
                  <a:schemeClr val="accent2"/>
                </a:solidFill>
              </a:rPr>
              <a:t> la </a:t>
            </a:r>
            <a:r>
              <a:rPr lang="en-US" baseline="0" dirty="0" err="1" smtClean="0">
                <a:solidFill>
                  <a:schemeClr val="accent2"/>
                </a:solidFill>
              </a:rPr>
              <a:t>pagina</a:t>
            </a:r>
            <a:r>
              <a:rPr lang="en-US" baseline="0" dirty="0" smtClean="0">
                <a:solidFill>
                  <a:schemeClr val="accent2"/>
                </a:solidFill>
              </a:rPr>
              <a:t> web </a:t>
            </a:r>
            <a:r>
              <a:rPr lang="en-US" baseline="0" dirty="0" err="1" smtClean="0">
                <a:solidFill>
                  <a:schemeClr val="accent2"/>
                </a:solidFill>
              </a:rPr>
              <a:t>funciona</a:t>
            </a:r>
            <a:r>
              <a:rPr lang="en-US" baseline="0" dirty="0" smtClean="0">
                <a:solidFill>
                  <a:schemeClr val="accent2"/>
                </a:solidFill>
              </a:rPr>
              <a:t> </a:t>
            </a:r>
            <a:r>
              <a:rPr lang="en-US" baseline="0" dirty="0" err="1" smtClean="0">
                <a:solidFill>
                  <a:schemeClr val="accent2"/>
                </a:solidFill>
              </a:rPr>
              <a:t>mejor</a:t>
            </a:r>
            <a:r>
              <a:rPr lang="en-US" baseline="0" dirty="0" smtClean="0">
                <a:solidFill>
                  <a:schemeClr val="accent2"/>
                </a:solidFill>
              </a:rPr>
              <a:t> </a:t>
            </a:r>
            <a:r>
              <a:rPr lang="en-US" baseline="0" dirty="0" err="1" smtClean="0">
                <a:solidFill>
                  <a:schemeClr val="accent2"/>
                </a:solidFill>
              </a:rPr>
              <a:t>esto</a:t>
            </a:r>
            <a:r>
              <a:rPr lang="en-US" baseline="0" dirty="0" smtClean="0">
                <a:solidFill>
                  <a:schemeClr val="accent2"/>
                </a:solidFill>
              </a:rPr>
              <a:t> se </a:t>
            </a:r>
            <a:r>
              <a:rPr lang="en-US" baseline="0" dirty="0" err="1" smtClean="0">
                <a:solidFill>
                  <a:schemeClr val="accent2"/>
                </a:solidFill>
              </a:rPr>
              <a:t>puede</a:t>
            </a:r>
            <a:r>
              <a:rPr lang="en-US" baseline="0" dirty="0" smtClean="0">
                <a:solidFill>
                  <a:schemeClr val="accent2"/>
                </a:solidFill>
              </a:rPr>
              <a:t> </a:t>
            </a:r>
            <a:r>
              <a:rPr lang="en-US" baseline="0" dirty="0" err="1" smtClean="0">
                <a:solidFill>
                  <a:schemeClr val="accent2"/>
                </a:solidFill>
              </a:rPr>
              <a:t>ver</a:t>
            </a:r>
            <a:r>
              <a:rPr lang="en-US" baseline="0" dirty="0" smtClean="0">
                <a:solidFill>
                  <a:schemeClr val="accent2"/>
                </a:solidFill>
              </a:rPr>
              <a:t> </a:t>
            </a:r>
            <a:r>
              <a:rPr lang="en-US" baseline="0" dirty="0" err="1" smtClean="0">
                <a:solidFill>
                  <a:schemeClr val="accent2"/>
                </a:solidFill>
              </a:rPr>
              <a:t>en</a:t>
            </a:r>
            <a:r>
              <a:rPr lang="en-US" baseline="0" dirty="0" smtClean="0">
                <a:solidFill>
                  <a:schemeClr val="accent2"/>
                </a:solidFill>
              </a:rPr>
              <a:t> </a:t>
            </a:r>
            <a:r>
              <a:rPr lang="en-US" baseline="0" dirty="0" err="1" smtClean="0">
                <a:solidFill>
                  <a:schemeClr val="accent2"/>
                </a:solidFill>
              </a:rPr>
              <a:t>las</a:t>
            </a:r>
            <a:r>
              <a:rPr lang="en-US" baseline="0" dirty="0" smtClean="0">
                <a:solidFill>
                  <a:schemeClr val="accent2"/>
                </a:solidFill>
              </a:rPr>
              <a:t> </a:t>
            </a:r>
            <a:r>
              <a:rPr lang="en-US" baseline="0" dirty="0" err="1" smtClean="0">
                <a:solidFill>
                  <a:schemeClr val="accent2"/>
                </a:solidFill>
              </a:rPr>
              <a:t>cantudades</a:t>
            </a:r>
            <a:r>
              <a:rPr lang="en-US" baseline="0" dirty="0" smtClean="0">
                <a:solidFill>
                  <a:schemeClr val="accent2"/>
                </a:solidFill>
              </a:rPr>
              <a:t> de </a:t>
            </a:r>
            <a:r>
              <a:rPr lang="en-US" baseline="0" dirty="0" err="1" smtClean="0">
                <a:solidFill>
                  <a:schemeClr val="accent2"/>
                </a:solidFill>
              </a:rPr>
              <a:t>gente</a:t>
            </a:r>
            <a:r>
              <a:rPr lang="en-US" baseline="0" dirty="0" smtClean="0">
                <a:solidFill>
                  <a:schemeClr val="accent2"/>
                </a:solidFill>
              </a:rPr>
              <a:t> la </a:t>
            </a:r>
            <a:r>
              <a:rPr lang="en-US" baseline="0" dirty="0" err="1" smtClean="0">
                <a:solidFill>
                  <a:schemeClr val="accent2"/>
                </a:solidFill>
              </a:rPr>
              <a:t>visita</a:t>
            </a:r>
            <a:r>
              <a:rPr lang="en-US" baseline="0" dirty="0" smtClean="0">
                <a:solidFill>
                  <a:schemeClr val="accent2"/>
                </a:solidFill>
              </a:rPr>
              <a:t> </a:t>
            </a:r>
            <a:r>
              <a:rPr lang="en-US" baseline="0" dirty="0" err="1" smtClean="0">
                <a:solidFill>
                  <a:schemeClr val="accent2"/>
                </a:solidFill>
              </a:rPr>
              <a:t>entonces</a:t>
            </a:r>
            <a:r>
              <a:rPr lang="en-US" baseline="0" dirty="0" smtClean="0">
                <a:solidFill>
                  <a:schemeClr val="accent2"/>
                </a:solidFill>
              </a:rPr>
              <a:t> </a:t>
            </a:r>
            <a:r>
              <a:rPr lang="en-US" baseline="0" dirty="0" err="1" smtClean="0">
                <a:solidFill>
                  <a:schemeClr val="accent2"/>
                </a:solidFill>
              </a:rPr>
              <a:t>muhcos</a:t>
            </a:r>
            <a:r>
              <a:rPr lang="en-US" baseline="0" dirty="0" smtClean="0">
                <a:solidFill>
                  <a:schemeClr val="accent2"/>
                </a:solidFill>
              </a:rPr>
              <a:t> </a:t>
            </a:r>
            <a:r>
              <a:rPr lang="en-US" baseline="0" dirty="0" err="1" smtClean="0">
                <a:solidFill>
                  <a:schemeClr val="accent2"/>
                </a:solidFill>
              </a:rPr>
              <a:t>contactos</a:t>
            </a:r>
            <a:r>
              <a:rPr lang="en-US" baseline="0" dirty="0" smtClean="0">
                <a:solidFill>
                  <a:schemeClr val="accent2"/>
                </a:solidFill>
              </a:rPr>
              <a:t> se </a:t>
            </a:r>
            <a:r>
              <a:rPr lang="en-US" baseline="0" dirty="0" err="1" smtClean="0">
                <a:solidFill>
                  <a:schemeClr val="accent2"/>
                </a:solidFill>
              </a:rPr>
              <a:t>hacen</a:t>
            </a:r>
            <a:r>
              <a:rPr lang="en-US" baseline="0" dirty="0" smtClean="0">
                <a:solidFill>
                  <a:schemeClr val="accent2"/>
                </a:solidFill>
              </a:rPr>
              <a:t> </a:t>
            </a:r>
            <a:r>
              <a:rPr lang="en-US" baseline="0" dirty="0" err="1" smtClean="0">
                <a:solidFill>
                  <a:schemeClr val="accent2"/>
                </a:solidFill>
              </a:rPr>
              <a:t>fuera</a:t>
            </a:r>
            <a:r>
              <a:rPr lang="en-US" baseline="0" dirty="0" smtClean="0">
                <a:solidFill>
                  <a:schemeClr val="accent2"/>
                </a:solidFill>
              </a:rPr>
              <a:t> de la </a:t>
            </a:r>
            <a:r>
              <a:rPr lang="en-US" baseline="0" dirty="0" err="1" smtClean="0">
                <a:solidFill>
                  <a:schemeClr val="accent2"/>
                </a:solidFill>
              </a:rPr>
              <a:t>involucracion</a:t>
            </a:r>
            <a:r>
              <a:rPr lang="en-US" baseline="0" dirty="0" smtClean="0">
                <a:solidFill>
                  <a:schemeClr val="accent2"/>
                </a:solidFill>
              </a:rPr>
              <a:t> de SPE. Los </a:t>
            </a:r>
            <a:r>
              <a:rPr lang="en-US" baseline="0" dirty="0" err="1" smtClean="0">
                <a:solidFill>
                  <a:schemeClr val="accent2"/>
                </a:solidFill>
              </a:rPr>
              <a:t>centros</a:t>
            </a:r>
            <a:r>
              <a:rPr lang="en-US" baseline="0" dirty="0" smtClean="0">
                <a:solidFill>
                  <a:schemeClr val="accent2"/>
                </a:solidFill>
              </a:rPr>
              <a:t> de </a:t>
            </a:r>
            <a:r>
              <a:rPr lang="en-US" baseline="0" dirty="0" err="1" smtClean="0">
                <a:solidFill>
                  <a:schemeClr val="accent2"/>
                </a:solidFill>
              </a:rPr>
              <a:t>orientacion</a:t>
            </a:r>
            <a:r>
              <a:rPr lang="en-US" baseline="0" dirty="0" smtClean="0">
                <a:solidFill>
                  <a:schemeClr val="accent2"/>
                </a:solidFill>
              </a:rPr>
              <a:t> para los </a:t>
            </a:r>
            <a:r>
              <a:rPr lang="en-US" baseline="0" dirty="0" err="1" smtClean="0">
                <a:solidFill>
                  <a:schemeClr val="accent2"/>
                </a:solidFill>
              </a:rPr>
              <a:t>jovenes</a:t>
            </a:r>
            <a:r>
              <a:rPr lang="en-US" baseline="0" dirty="0" smtClean="0">
                <a:solidFill>
                  <a:schemeClr val="accent2"/>
                </a:solidFill>
              </a:rPr>
              <a:t> </a:t>
            </a:r>
            <a:r>
              <a:rPr lang="en-US" baseline="0" dirty="0" err="1" smtClean="0">
                <a:solidFill>
                  <a:schemeClr val="accent2"/>
                </a:solidFill>
              </a:rPr>
              <a:t>tambien</a:t>
            </a:r>
            <a:r>
              <a:rPr lang="en-US" baseline="0" dirty="0" smtClean="0">
                <a:solidFill>
                  <a:schemeClr val="accent2"/>
                </a:solidFill>
              </a:rPr>
              <a:t> </a:t>
            </a:r>
            <a:r>
              <a:rPr lang="en-US" baseline="0" dirty="0" err="1" smtClean="0">
                <a:solidFill>
                  <a:schemeClr val="accent2"/>
                </a:solidFill>
              </a:rPr>
              <a:t>tienen</a:t>
            </a:r>
            <a:r>
              <a:rPr lang="en-US" baseline="0" dirty="0" smtClean="0">
                <a:solidFill>
                  <a:schemeClr val="accent2"/>
                </a:solidFill>
              </a:rPr>
              <a:t> mas </a:t>
            </a:r>
            <a:r>
              <a:rPr lang="en-US" baseline="0" dirty="0" err="1" smtClean="0">
                <a:solidFill>
                  <a:schemeClr val="accent2"/>
                </a:solidFill>
              </a:rPr>
              <a:t>informacion</a:t>
            </a:r>
            <a:r>
              <a:rPr lang="en-US" baseline="0" dirty="0" smtClean="0">
                <a:solidFill>
                  <a:schemeClr val="accent2"/>
                </a:solidFill>
              </a:rPr>
              <a:t> </a:t>
            </a:r>
            <a:r>
              <a:rPr lang="en-US" baseline="0" dirty="0" err="1" smtClean="0">
                <a:solidFill>
                  <a:schemeClr val="accent2"/>
                </a:solidFill>
              </a:rPr>
              <a:t>sobre</a:t>
            </a:r>
            <a:r>
              <a:rPr lang="en-US" baseline="0" dirty="0" smtClean="0">
                <a:solidFill>
                  <a:schemeClr val="accent2"/>
                </a:solidFill>
              </a:rPr>
              <a:t> el </a:t>
            </a:r>
            <a:r>
              <a:rPr lang="en-US" baseline="0" dirty="0" err="1" smtClean="0">
                <a:solidFill>
                  <a:schemeClr val="accent2"/>
                </a:solidFill>
              </a:rPr>
              <a:t>mercado</a:t>
            </a:r>
            <a:r>
              <a:rPr lang="en-US" baseline="0" dirty="0" smtClean="0">
                <a:solidFill>
                  <a:schemeClr val="accent2"/>
                </a:solidFill>
              </a:rPr>
              <a:t> </a:t>
            </a:r>
            <a:r>
              <a:rPr lang="en-US" baseline="0" dirty="0" err="1" smtClean="0">
                <a:solidFill>
                  <a:schemeClr val="accent2"/>
                </a:solidFill>
              </a:rPr>
              <a:t>laboral</a:t>
            </a:r>
            <a:r>
              <a:rPr lang="en-US" baseline="0" dirty="0" smtClean="0">
                <a:solidFill>
                  <a:schemeClr val="accent2"/>
                </a:solidFill>
              </a:rPr>
              <a:t>. </a:t>
            </a:r>
          </a:p>
          <a:p>
            <a:pPr marL="0" indent="0">
              <a:buNone/>
            </a:pPr>
            <a:endParaRPr lang="en-US" baseline="0" dirty="0" smtClean="0">
              <a:solidFill>
                <a:schemeClr val="accent2"/>
              </a:solidFill>
            </a:endParaRPr>
          </a:p>
          <a:p>
            <a:pPr marL="0" indent="0">
              <a:buNone/>
            </a:pPr>
            <a:r>
              <a:rPr lang="en-US" baseline="0" dirty="0" err="1" smtClean="0">
                <a:solidFill>
                  <a:schemeClr val="accent2"/>
                </a:solidFill>
              </a:rPr>
              <a:t>Practicas</a:t>
            </a:r>
            <a:r>
              <a:rPr lang="en-US" baseline="0" dirty="0" smtClean="0">
                <a:solidFill>
                  <a:schemeClr val="accent2"/>
                </a:solidFill>
              </a:rPr>
              <a:t>/</a:t>
            </a:r>
            <a:r>
              <a:rPr lang="en-US" baseline="0" dirty="0" err="1" smtClean="0">
                <a:solidFill>
                  <a:schemeClr val="accent2"/>
                </a:solidFill>
              </a:rPr>
              <a:t>intercambio</a:t>
            </a:r>
            <a:r>
              <a:rPr lang="en-US" baseline="0" dirty="0" smtClean="0">
                <a:solidFill>
                  <a:schemeClr val="accent2"/>
                </a:solidFill>
              </a:rPr>
              <a:t>, </a:t>
            </a:r>
            <a:r>
              <a:rPr lang="en-US" baseline="0" dirty="0" err="1" smtClean="0">
                <a:solidFill>
                  <a:schemeClr val="accent2"/>
                </a:solidFill>
              </a:rPr>
              <a:t>entrenamineto</a:t>
            </a:r>
            <a:r>
              <a:rPr lang="en-US" baseline="0" dirty="0" smtClean="0">
                <a:solidFill>
                  <a:schemeClr val="accent2"/>
                </a:solidFill>
              </a:rPr>
              <a:t> </a:t>
            </a:r>
            <a:r>
              <a:rPr lang="en-US" baseline="0" dirty="0" err="1" smtClean="0">
                <a:solidFill>
                  <a:schemeClr val="accent2"/>
                </a:solidFill>
              </a:rPr>
              <a:t>profesional</a:t>
            </a:r>
            <a:r>
              <a:rPr lang="en-US" baseline="0" dirty="0" smtClean="0">
                <a:solidFill>
                  <a:schemeClr val="accent2"/>
                </a:solidFill>
              </a:rPr>
              <a:t> 500, 360 hasta </a:t>
            </a:r>
            <a:r>
              <a:rPr lang="en-US" baseline="0" dirty="0" err="1" smtClean="0">
                <a:solidFill>
                  <a:schemeClr val="accent2"/>
                </a:solidFill>
              </a:rPr>
              <a:t>ahora</a:t>
            </a:r>
            <a:r>
              <a:rPr lang="en-US" baseline="0" dirty="0" smtClean="0">
                <a:solidFill>
                  <a:schemeClr val="accent2"/>
                </a:solidFill>
              </a:rPr>
              <a:t> y ha  </a:t>
            </a:r>
            <a:r>
              <a:rPr lang="en-US" baseline="0" dirty="0" err="1" smtClean="0">
                <a:solidFill>
                  <a:schemeClr val="accent2"/>
                </a:solidFill>
              </a:rPr>
              <a:t>habido</a:t>
            </a:r>
            <a:r>
              <a:rPr lang="en-US" baseline="0" dirty="0" smtClean="0">
                <a:solidFill>
                  <a:schemeClr val="accent2"/>
                </a:solidFill>
              </a:rPr>
              <a:t> un </a:t>
            </a:r>
            <a:r>
              <a:rPr lang="en-US" baseline="0" dirty="0" err="1" smtClean="0">
                <a:solidFill>
                  <a:schemeClr val="accent2"/>
                </a:solidFill>
              </a:rPr>
              <a:t>aumento</a:t>
            </a:r>
            <a:r>
              <a:rPr lang="en-US" baseline="0" dirty="0" smtClean="0">
                <a:solidFill>
                  <a:schemeClr val="accent2"/>
                </a:solidFill>
              </a:rPr>
              <a:t> </a:t>
            </a:r>
            <a:r>
              <a:rPr lang="en-US" baseline="0" dirty="0" err="1" smtClean="0">
                <a:solidFill>
                  <a:schemeClr val="accent2"/>
                </a:solidFill>
              </a:rPr>
              <a:t>grande</a:t>
            </a:r>
            <a:r>
              <a:rPr lang="en-US" baseline="0" dirty="0" smtClean="0">
                <a:solidFill>
                  <a:schemeClr val="accent2"/>
                </a:solidFill>
              </a:rPr>
              <a:t> 2014 </a:t>
            </a:r>
            <a:r>
              <a:rPr lang="en-US" baseline="0" dirty="0" err="1" smtClean="0">
                <a:solidFill>
                  <a:schemeClr val="accent2"/>
                </a:solidFill>
              </a:rPr>
              <a:t>esta</a:t>
            </a:r>
            <a:r>
              <a:rPr lang="en-US" baseline="0" dirty="0" smtClean="0">
                <a:solidFill>
                  <a:schemeClr val="accent2"/>
                </a:solidFill>
              </a:rPr>
              <a:t> meta  se </a:t>
            </a:r>
            <a:r>
              <a:rPr lang="en-US" baseline="0" dirty="0" err="1" smtClean="0">
                <a:solidFill>
                  <a:schemeClr val="accent2"/>
                </a:solidFill>
              </a:rPr>
              <a:t>va</a:t>
            </a:r>
            <a:r>
              <a:rPr lang="en-US" baseline="0" dirty="0" smtClean="0">
                <a:solidFill>
                  <a:schemeClr val="accent2"/>
                </a:solidFill>
              </a:rPr>
              <a:t> </a:t>
            </a:r>
            <a:r>
              <a:rPr lang="en-US" baseline="0" dirty="0" err="1" smtClean="0">
                <a:solidFill>
                  <a:schemeClr val="accent2"/>
                </a:solidFill>
              </a:rPr>
              <a:t>lograr</a:t>
            </a:r>
            <a:r>
              <a:rPr lang="en-US" baseline="0" dirty="0" smtClean="0">
                <a:solidFill>
                  <a:schemeClr val="accent2"/>
                </a:solidFill>
              </a:rPr>
              <a:t> sin </a:t>
            </a:r>
            <a:r>
              <a:rPr lang="en-US" baseline="0" dirty="0" err="1" smtClean="0">
                <a:solidFill>
                  <a:schemeClr val="accent2"/>
                </a:solidFill>
              </a:rPr>
              <a:t>problema</a:t>
            </a:r>
            <a:r>
              <a:rPr lang="en-US" baseline="0" dirty="0" smtClean="0">
                <a:solidFill>
                  <a:schemeClr val="accent2"/>
                </a:solidFill>
              </a:rPr>
              <a:t>.</a:t>
            </a:r>
          </a:p>
          <a:p>
            <a:pPr marL="0" indent="0">
              <a:buNone/>
            </a:pPr>
            <a:endParaRPr lang="en-US" baseline="0" dirty="0" smtClean="0">
              <a:solidFill>
                <a:schemeClr val="accent2"/>
              </a:solidFill>
            </a:endParaRPr>
          </a:p>
          <a:p>
            <a:pPr marL="0" indent="0">
              <a:buNone/>
            </a:pPr>
            <a:r>
              <a:rPr lang="en-US" baseline="0" dirty="0" smtClean="0">
                <a:solidFill>
                  <a:schemeClr val="accent2"/>
                </a:solidFill>
              </a:rPr>
              <a:t> </a:t>
            </a:r>
            <a:r>
              <a:rPr lang="en-US" baseline="0" dirty="0" err="1" smtClean="0">
                <a:solidFill>
                  <a:schemeClr val="accent2"/>
                </a:solidFill>
              </a:rPr>
              <a:t>Otra</a:t>
            </a:r>
            <a:r>
              <a:rPr lang="en-US" baseline="0" dirty="0" smtClean="0">
                <a:solidFill>
                  <a:schemeClr val="accent2"/>
                </a:solidFill>
              </a:rPr>
              <a:t> </a:t>
            </a:r>
            <a:r>
              <a:rPr lang="en-US" baseline="0" dirty="0" err="1" smtClean="0">
                <a:solidFill>
                  <a:schemeClr val="accent2"/>
                </a:solidFill>
              </a:rPr>
              <a:t>cosa</a:t>
            </a:r>
            <a:r>
              <a:rPr lang="en-US" baseline="0" dirty="0" smtClean="0">
                <a:solidFill>
                  <a:schemeClr val="accent2"/>
                </a:solidFill>
              </a:rPr>
              <a:t> </a:t>
            </a:r>
            <a:r>
              <a:rPr lang="en-US" baseline="0" dirty="0" err="1" smtClean="0">
                <a:solidFill>
                  <a:schemeClr val="accent2"/>
                </a:solidFill>
              </a:rPr>
              <a:t>que</a:t>
            </a:r>
            <a:r>
              <a:rPr lang="en-US" baseline="0" dirty="0" smtClean="0">
                <a:solidFill>
                  <a:schemeClr val="accent2"/>
                </a:solidFill>
              </a:rPr>
              <a:t> ha </a:t>
            </a:r>
            <a:r>
              <a:rPr lang="en-US" baseline="0" dirty="0" err="1" smtClean="0">
                <a:solidFill>
                  <a:schemeClr val="accent2"/>
                </a:solidFill>
              </a:rPr>
              <a:t>sido</a:t>
            </a:r>
            <a:r>
              <a:rPr lang="en-US" baseline="0" dirty="0" smtClean="0">
                <a:solidFill>
                  <a:schemeClr val="accent2"/>
                </a:solidFill>
              </a:rPr>
              <a:t> </a:t>
            </a:r>
            <a:r>
              <a:rPr lang="en-US" baseline="0" dirty="0" err="1" smtClean="0">
                <a:solidFill>
                  <a:schemeClr val="accent2"/>
                </a:solidFill>
              </a:rPr>
              <a:t>dificil</a:t>
            </a:r>
            <a:r>
              <a:rPr lang="en-US" baseline="0" dirty="0" smtClean="0">
                <a:solidFill>
                  <a:schemeClr val="accent2"/>
                </a:solidFill>
              </a:rPr>
              <a:t> </a:t>
            </a:r>
            <a:r>
              <a:rPr lang="en-US" baseline="0" dirty="0" err="1" smtClean="0">
                <a:solidFill>
                  <a:schemeClr val="accent2"/>
                </a:solidFill>
              </a:rPr>
              <a:t>que</a:t>
            </a:r>
            <a:r>
              <a:rPr lang="en-US" baseline="0" dirty="0" smtClean="0">
                <a:solidFill>
                  <a:schemeClr val="accent2"/>
                </a:solidFill>
              </a:rPr>
              <a:t> </a:t>
            </a:r>
            <a:r>
              <a:rPr lang="en-US" baseline="0" dirty="0" err="1" smtClean="0">
                <a:solidFill>
                  <a:schemeClr val="accent2"/>
                </a:solidFill>
              </a:rPr>
              <a:t>tambien</a:t>
            </a:r>
            <a:r>
              <a:rPr lang="en-US" baseline="0" dirty="0" smtClean="0">
                <a:solidFill>
                  <a:schemeClr val="accent2"/>
                </a:solidFill>
              </a:rPr>
              <a:t> </a:t>
            </a:r>
            <a:r>
              <a:rPr lang="en-US" baseline="0" dirty="0" err="1" smtClean="0">
                <a:solidFill>
                  <a:schemeClr val="accent2"/>
                </a:solidFill>
              </a:rPr>
              <a:t>incluye</a:t>
            </a:r>
            <a:r>
              <a:rPr lang="en-US" baseline="0" dirty="0" smtClean="0">
                <a:solidFill>
                  <a:schemeClr val="accent2"/>
                </a:solidFill>
              </a:rPr>
              <a:t> el </a:t>
            </a:r>
            <a:r>
              <a:rPr lang="en-US" baseline="0" dirty="0" err="1" smtClean="0">
                <a:solidFill>
                  <a:schemeClr val="accent2"/>
                </a:solidFill>
              </a:rPr>
              <a:t>punto</a:t>
            </a:r>
            <a:r>
              <a:rPr lang="en-US" baseline="0" dirty="0" smtClean="0">
                <a:solidFill>
                  <a:schemeClr val="accent2"/>
                </a:solidFill>
              </a:rPr>
              <a:t> </a:t>
            </a:r>
            <a:r>
              <a:rPr lang="en-US" baseline="0" dirty="0" err="1" smtClean="0">
                <a:solidFill>
                  <a:schemeClr val="accent2"/>
                </a:solidFill>
              </a:rPr>
              <a:t>uno</a:t>
            </a:r>
            <a:r>
              <a:rPr lang="en-US" baseline="0" dirty="0" smtClean="0">
                <a:solidFill>
                  <a:schemeClr val="accent2"/>
                </a:solidFill>
              </a:rPr>
              <a:t> </a:t>
            </a:r>
            <a:r>
              <a:rPr lang="en-US" baseline="0" dirty="0" err="1" smtClean="0">
                <a:solidFill>
                  <a:schemeClr val="accent2"/>
                </a:solidFill>
              </a:rPr>
              <a:t>es</a:t>
            </a:r>
            <a:r>
              <a:rPr lang="en-US" baseline="0" dirty="0" smtClean="0">
                <a:solidFill>
                  <a:schemeClr val="accent2"/>
                </a:solidFill>
              </a:rPr>
              <a:t> </a:t>
            </a:r>
            <a:r>
              <a:rPr lang="en-US" baseline="0" dirty="0" err="1" smtClean="0">
                <a:solidFill>
                  <a:schemeClr val="accent2"/>
                </a:solidFill>
              </a:rPr>
              <a:t>que</a:t>
            </a:r>
            <a:r>
              <a:rPr lang="en-US" baseline="0" dirty="0" smtClean="0">
                <a:solidFill>
                  <a:schemeClr val="accent2"/>
                </a:solidFill>
              </a:rPr>
              <a:t> </a:t>
            </a:r>
            <a:r>
              <a:rPr lang="en-US" baseline="0" dirty="0" err="1" smtClean="0">
                <a:solidFill>
                  <a:schemeClr val="accent2"/>
                </a:solidFill>
              </a:rPr>
              <a:t>las</a:t>
            </a:r>
            <a:r>
              <a:rPr lang="en-US" baseline="0" dirty="0" smtClean="0">
                <a:solidFill>
                  <a:schemeClr val="accent2"/>
                </a:solidFill>
              </a:rPr>
              <a:t> </a:t>
            </a:r>
            <a:r>
              <a:rPr lang="en-US" baseline="0" dirty="0" err="1" smtClean="0">
                <a:solidFill>
                  <a:schemeClr val="accent2"/>
                </a:solidFill>
              </a:rPr>
              <a:t>oficinas</a:t>
            </a:r>
            <a:r>
              <a:rPr lang="en-US" baseline="0" dirty="0" smtClean="0">
                <a:solidFill>
                  <a:schemeClr val="accent2"/>
                </a:solidFill>
              </a:rPr>
              <a:t> no solo </a:t>
            </a:r>
            <a:r>
              <a:rPr lang="en-US" baseline="0" dirty="0" err="1" smtClean="0">
                <a:solidFill>
                  <a:schemeClr val="accent2"/>
                </a:solidFill>
              </a:rPr>
              <a:t>tenian</a:t>
            </a:r>
            <a:r>
              <a:rPr lang="en-US" baseline="0" dirty="0" smtClean="0">
                <a:solidFill>
                  <a:schemeClr val="accent2"/>
                </a:solidFill>
              </a:rPr>
              <a:t> </a:t>
            </a:r>
            <a:r>
              <a:rPr lang="en-US" baseline="0" dirty="0" err="1" smtClean="0">
                <a:solidFill>
                  <a:schemeClr val="accent2"/>
                </a:solidFill>
              </a:rPr>
              <a:t>empleados</a:t>
            </a:r>
            <a:r>
              <a:rPr lang="en-US" baseline="0" dirty="0" smtClean="0">
                <a:solidFill>
                  <a:schemeClr val="accent2"/>
                </a:solidFill>
              </a:rPr>
              <a:t> </a:t>
            </a:r>
            <a:r>
              <a:rPr lang="en-US" baseline="0" dirty="0" err="1" smtClean="0">
                <a:solidFill>
                  <a:schemeClr val="accent2"/>
                </a:solidFill>
              </a:rPr>
              <a:t>osea</a:t>
            </a:r>
            <a:r>
              <a:rPr lang="en-US" baseline="0" dirty="0" smtClean="0">
                <a:solidFill>
                  <a:schemeClr val="accent2"/>
                </a:solidFill>
              </a:rPr>
              <a:t> personas con </a:t>
            </a:r>
            <a:r>
              <a:rPr lang="en-US" baseline="0" dirty="0" err="1" smtClean="0">
                <a:solidFill>
                  <a:schemeClr val="accent2"/>
                </a:solidFill>
              </a:rPr>
              <a:t>sueldo</a:t>
            </a:r>
            <a:r>
              <a:rPr lang="en-US" baseline="0" dirty="0" smtClean="0">
                <a:solidFill>
                  <a:schemeClr val="accent2"/>
                </a:solidFill>
              </a:rPr>
              <a:t> </a:t>
            </a:r>
            <a:r>
              <a:rPr lang="en-US" baseline="0" dirty="0" err="1" smtClean="0">
                <a:solidFill>
                  <a:schemeClr val="accent2"/>
                </a:solidFill>
              </a:rPr>
              <a:t>si</a:t>
            </a:r>
            <a:r>
              <a:rPr lang="en-US" baseline="0" dirty="0" smtClean="0">
                <a:solidFill>
                  <a:schemeClr val="accent2"/>
                </a:solidFill>
              </a:rPr>
              <a:t> no </a:t>
            </a:r>
            <a:r>
              <a:rPr lang="en-US" baseline="0" dirty="0" err="1" smtClean="0">
                <a:solidFill>
                  <a:schemeClr val="accent2"/>
                </a:solidFill>
              </a:rPr>
              <a:t>tambien</a:t>
            </a:r>
            <a:r>
              <a:rPr lang="en-US" baseline="0" dirty="0" smtClean="0">
                <a:solidFill>
                  <a:schemeClr val="accent2"/>
                </a:solidFill>
              </a:rPr>
              <a:t> </a:t>
            </a:r>
            <a:r>
              <a:rPr lang="en-US" baseline="0" dirty="0" err="1" smtClean="0">
                <a:solidFill>
                  <a:schemeClr val="accent2"/>
                </a:solidFill>
              </a:rPr>
              <a:t>voluntarios</a:t>
            </a:r>
            <a:r>
              <a:rPr lang="en-US" baseline="0" dirty="0" smtClean="0">
                <a:solidFill>
                  <a:schemeClr val="accent2"/>
                </a:solidFill>
              </a:rPr>
              <a:t> </a:t>
            </a:r>
            <a:r>
              <a:rPr lang="en-US" baseline="0" dirty="0" err="1" smtClean="0">
                <a:solidFill>
                  <a:schemeClr val="accent2"/>
                </a:solidFill>
              </a:rPr>
              <a:t>algo</a:t>
            </a:r>
            <a:r>
              <a:rPr lang="en-US" baseline="0" dirty="0" smtClean="0">
                <a:solidFill>
                  <a:schemeClr val="accent2"/>
                </a:solidFill>
              </a:rPr>
              <a:t> </a:t>
            </a:r>
            <a:r>
              <a:rPr lang="en-US" baseline="0" dirty="0" err="1" smtClean="0">
                <a:solidFill>
                  <a:schemeClr val="accent2"/>
                </a:solidFill>
              </a:rPr>
              <a:t>que</a:t>
            </a:r>
            <a:r>
              <a:rPr lang="en-US" baseline="0" dirty="0" smtClean="0">
                <a:solidFill>
                  <a:schemeClr val="accent2"/>
                </a:solidFill>
              </a:rPr>
              <a:t> </a:t>
            </a:r>
            <a:r>
              <a:rPr lang="en-US" baseline="0" dirty="0" err="1" smtClean="0">
                <a:solidFill>
                  <a:schemeClr val="accent2"/>
                </a:solidFill>
              </a:rPr>
              <a:t>es</a:t>
            </a:r>
            <a:r>
              <a:rPr lang="en-US" baseline="0" dirty="0" smtClean="0">
                <a:solidFill>
                  <a:schemeClr val="accent2"/>
                </a:solidFill>
              </a:rPr>
              <a:t> se </a:t>
            </a:r>
            <a:r>
              <a:rPr lang="en-US" baseline="0" dirty="0" err="1" smtClean="0">
                <a:solidFill>
                  <a:schemeClr val="accent2"/>
                </a:solidFill>
              </a:rPr>
              <a:t>hiso</a:t>
            </a:r>
            <a:r>
              <a:rPr lang="en-US" baseline="0" dirty="0" smtClean="0">
                <a:solidFill>
                  <a:schemeClr val="accent2"/>
                </a:solidFill>
              </a:rPr>
              <a:t> un </a:t>
            </a:r>
            <a:r>
              <a:rPr lang="en-US" baseline="0" dirty="0" err="1" smtClean="0">
                <a:solidFill>
                  <a:schemeClr val="accent2"/>
                </a:solidFill>
              </a:rPr>
              <a:t>poco</a:t>
            </a:r>
            <a:r>
              <a:rPr lang="en-US" baseline="0" dirty="0" smtClean="0">
                <a:solidFill>
                  <a:schemeClr val="accent2"/>
                </a:solidFill>
              </a:rPr>
              <a:t> </a:t>
            </a:r>
            <a:r>
              <a:rPr lang="en-US" baseline="0" dirty="0" err="1" smtClean="0">
                <a:solidFill>
                  <a:schemeClr val="accent2"/>
                </a:solidFill>
              </a:rPr>
              <a:t>dificil</a:t>
            </a:r>
            <a:r>
              <a:rPr lang="en-US" baseline="0" dirty="0" smtClean="0">
                <a:solidFill>
                  <a:schemeClr val="accent2"/>
                </a:solidFill>
              </a:rPr>
              <a:t> </a:t>
            </a:r>
            <a:r>
              <a:rPr lang="en-US" baseline="0" dirty="0" err="1" smtClean="0">
                <a:solidFill>
                  <a:schemeClr val="accent2"/>
                </a:solidFill>
              </a:rPr>
              <a:t>cordinar</a:t>
            </a:r>
            <a:r>
              <a:rPr lang="en-US" baseline="0" dirty="0" smtClean="0">
                <a:solidFill>
                  <a:schemeClr val="accent2"/>
                </a:solidFill>
              </a:rPr>
              <a:t> y </a:t>
            </a:r>
            <a:r>
              <a:rPr lang="en-US" baseline="0" dirty="0" err="1" smtClean="0">
                <a:solidFill>
                  <a:schemeClr val="accent2"/>
                </a:solidFill>
              </a:rPr>
              <a:t>encontrar</a:t>
            </a:r>
            <a:r>
              <a:rPr lang="en-US" baseline="0" dirty="0" smtClean="0">
                <a:solidFill>
                  <a:schemeClr val="accent2"/>
                </a:solidFill>
              </a:rPr>
              <a:t> </a:t>
            </a:r>
            <a:r>
              <a:rPr lang="en-US" baseline="0" dirty="0" err="1" smtClean="0">
                <a:solidFill>
                  <a:schemeClr val="accent2"/>
                </a:solidFill>
              </a:rPr>
              <a:t>una</a:t>
            </a:r>
            <a:r>
              <a:rPr lang="en-US" baseline="0" dirty="0" smtClean="0">
                <a:solidFill>
                  <a:schemeClr val="accent2"/>
                </a:solidFill>
              </a:rPr>
              <a:t> </a:t>
            </a:r>
            <a:r>
              <a:rPr lang="en-US" baseline="0" dirty="0" err="1" smtClean="0">
                <a:solidFill>
                  <a:schemeClr val="accent2"/>
                </a:solidFill>
              </a:rPr>
              <a:t>manera</a:t>
            </a:r>
            <a:r>
              <a:rPr lang="en-US" baseline="0" dirty="0" smtClean="0">
                <a:solidFill>
                  <a:schemeClr val="accent2"/>
                </a:solidFill>
              </a:rPr>
              <a:t> mas </a:t>
            </a:r>
            <a:r>
              <a:rPr lang="en-US" baseline="0" dirty="0" err="1" smtClean="0">
                <a:solidFill>
                  <a:schemeClr val="accent2"/>
                </a:solidFill>
              </a:rPr>
              <a:t>sostenible</a:t>
            </a:r>
            <a:r>
              <a:rPr lang="en-US" baseline="0" dirty="0" smtClean="0">
                <a:solidFill>
                  <a:schemeClr val="accent2"/>
                </a:solidFill>
              </a:rPr>
              <a:t>.</a:t>
            </a:r>
          </a:p>
          <a:p>
            <a:pPr marL="0" indent="0">
              <a:buNone/>
            </a:pPr>
            <a:r>
              <a:rPr lang="en-US" baseline="0" dirty="0" smtClean="0">
                <a:solidFill>
                  <a:schemeClr val="accent2"/>
                </a:solidFill>
              </a:rPr>
              <a:t> </a:t>
            </a:r>
          </a:p>
          <a:p>
            <a:pPr marL="0" indent="0">
              <a:buNone/>
            </a:pPr>
            <a:r>
              <a:rPr lang="en-US" baseline="0" dirty="0" smtClean="0">
                <a:solidFill>
                  <a:schemeClr val="accent2"/>
                </a:solidFill>
              </a:rPr>
              <a:t>El </a:t>
            </a:r>
            <a:r>
              <a:rPr lang="en-US" baseline="0" dirty="0" err="1" smtClean="0">
                <a:solidFill>
                  <a:schemeClr val="accent2"/>
                </a:solidFill>
              </a:rPr>
              <a:t>prognostico</a:t>
            </a:r>
            <a:r>
              <a:rPr lang="en-US" baseline="0" dirty="0" smtClean="0">
                <a:solidFill>
                  <a:schemeClr val="accent2"/>
                </a:solidFill>
              </a:rPr>
              <a:t> del </a:t>
            </a:r>
            <a:r>
              <a:rPr lang="en-US" baseline="0" dirty="0" err="1" smtClean="0">
                <a:solidFill>
                  <a:schemeClr val="accent2"/>
                </a:solidFill>
              </a:rPr>
              <a:t>mercado</a:t>
            </a:r>
            <a:r>
              <a:rPr lang="en-US" baseline="0" dirty="0" smtClean="0">
                <a:solidFill>
                  <a:schemeClr val="accent2"/>
                </a:solidFill>
              </a:rPr>
              <a:t> </a:t>
            </a:r>
            <a:r>
              <a:rPr lang="en-US" baseline="0" dirty="0" err="1" smtClean="0">
                <a:solidFill>
                  <a:schemeClr val="accent2"/>
                </a:solidFill>
              </a:rPr>
              <a:t>laboral</a:t>
            </a:r>
            <a:r>
              <a:rPr lang="en-US" baseline="0" dirty="0" smtClean="0">
                <a:solidFill>
                  <a:schemeClr val="accent2"/>
                </a:solidFill>
              </a:rPr>
              <a:t> </a:t>
            </a:r>
            <a:r>
              <a:rPr lang="en-US" baseline="0" dirty="0" err="1" smtClean="0">
                <a:solidFill>
                  <a:schemeClr val="accent2"/>
                </a:solidFill>
              </a:rPr>
              <a:t>requiere</a:t>
            </a:r>
            <a:r>
              <a:rPr lang="en-US" baseline="0" dirty="0" smtClean="0">
                <a:solidFill>
                  <a:schemeClr val="accent2"/>
                </a:solidFill>
              </a:rPr>
              <a:t> </a:t>
            </a:r>
            <a:r>
              <a:rPr lang="en-US" baseline="0" dirty="0" err="1" smtClean="0">
                <a:solidFill>
                  <a:schemeClr val="accent2"/>
                </a:solidFill>
              </a:rPr>
              <a:t>muchos</a:t>
            </a:r>
            <a:r>
              <a:rPr lang="en-US" baseline="0" dirty="0" smtClean="0">
                <a:solidFill>
                  <a:schemeClr val="accent2"/>
                </a:solidFill>
              </a:rPr>
              <a:t> </a:t>
            </a:r>
            <a:r>
              <a:rPr lang="en-US" baseline="0" dirty="0" err="1" smtClean="0">
                <a:solidFill>
                  <a:schemeClr val="accent2"/>
                </a:solidFill>
              </a:rPr>
              <a:t>recursos</a:t>
            </a:r>
            <a:r>
              <a:rPr lang="en-US" baseline="0" dirty="0" smtClean="0">
                <a:solidFill>
                  <a:schemeClr val="accent2"/>
                </a:solidFill>
              </a:rPr>
              <a:t> </a:t>
            </a:r>
            <a:r>
              <a:rPr lang="en-US" baseline="0" dirty="0" err="1" smtClean="0">
                <a:solidFill>
                  <a:schemeClr val="accent2"/>
                </a:solidFill>
              </a:rPr>
              <a:t>ya</a:t>
            </a:r>
            <a:r>
              <a:rPr lang="en-US" baseline="0" dirty="0" smtClean="0">
                <a:solidFill>
                  <a:schemeClr val="accent2"/>
                </a:solidFill>
              </a:rPr>
              <a:t> la base del </a:t>
            </a:r>
            <a:r>
              <a:rPr lang="en-US" baseline="0" dirty="0" err="1" smtClean="0">
                <a:solidFill>
                  <a:schemeClr val="accent2"/>
                </a:solidFill>
              </a:rPr>
              <a:t>prognostico</a:t>
            </a:r>
            <a:r>
              <a:rPr lang="en-US" baseline="0" dirty="0" smtClean="0">
                <a:solidFill>
                  <a:schemeClr val="accent2"/>
                </a:solidFill>
              </a:rPr>
              <a:t> </a:t>
            </a:r>
            <a:r>
              <a:rPr lang="en-US" baseline="0" dirty="0" err="1" smtClean="0">
                <a:solidFill>
                  <a:schemeClr val="accent2"/>
                </a:solidFill>
              </a:rPr>
              <a:t>es</a:t>
            </a:r>
            <a:r>
              <a:rPr lang="en-US" baseline="0" dirty="0" smtClean="0">
                <a:solidFill>
                  <a:schemeClr val="accent2"/>
                </a:solidFill>
              </a:rPr>
              <a:t> </a:t>
            </a:r>
            <a:r>
              <a:rPr lang="en-US" baseline="0" dirty="0" err="1" smtClean="0">
                <a:solidFill>
                  <a:schemeClr val="accent2"/>
                </a:solidFill>
              </a:rPr>
              <a:t>que</a:t>
            </a:r>
            <a:r>
              <a:rPr lang="en-US" baseline="0" dirty="0" smtClean="0">
                <a:solidFill>
                  <a:schemeClr val="accent2"/>
                </a:solidFill>
              </a:rPr>
              <a:t> </a:t>
            </a:r>
            <a:r>
              <a:rPr lang="en-US" baseline="0" dirty="0" err="1" smtClean="0">
                <a:solidFill>
                  <a:schemeClr val="accent2"/>
                </a:solidFill>
              </a:rPr>
              <a:t>las</a:t>
            </a:r>
            <a:r>
              <a:rPr lang="en-US" baseline="0" dirty="0" smtClean="0">
                <a:solidFill>
                  <a:schemeClr val="accent2"/>
                </a:solidFill>
              </a:rPr>
              <a:t> personas </a:t>
            </a:r>
            <a:r>
              <a:rPr lang="en-US" baseline="0" dirty="0" err="1" smtClean="0">
                <a:solidFill>
                  <a:schemeClr val="accent2"/>
                </a:solidFill>
              </a:rPr>
              <a:t>que</a:t>
            </a:r>
            <a:r>
              <a:rPr lang="en-US" baseline="0" dirty="0" smtClean="0">
                <a:solidFill>
                  <a:schemeClr val="accent2"/>
                </a:solidFill>
              </a:rPr>
              <a:t> </a:t>
            </a:r>
            <a:r>
              <a:rPr lang="en-US" baseline="0" dirty="0" err="1" smtClean="0">
                <a:solidFill>
                  <a:schemeClr val="accent2"/>
                </a:solidFill>
              </a:rPr>
              <a:t>trabajan</a:t>
            </a:r>
            <a:r>
              <a:rPr lang="en-US" baseline="0" dirty="0" smtClean="0">
                <a:solidFill>
                  <a:schemeClr val="accent2"/>
                </a:solidFill>
              </a:rPr>
              <a:t> </a:t>
            </a:r>
            <a:r>
              <a:rPr lang="en-US" baseline="0" dirty="0" err="1" smtClean="0">
                <a:solidFill>
                  <a:schemeClr val="accent2"/>
                </a:solidFill>
              </a:rPr>
              <a:t>en</a:t>
            </a:r>
            <a:r>
              <a:rPr lang="en-US" baseline="0" dirty="0" smtClean="0">
                <a:solidFill>
                  <a:schemeClr val="accent2"/>
                </a:solidFill>
              </a:rPr>
              <a:t> el </a:t>
            </a:r>
            <a:r>
              <a:rPr lang="en-US" baseline="0" dirty="0" err="1" smtClean="0">
                <a:solidFill>
                  <a:schemeClr val="accent2"/>
                </a:solidFill>
              </a:rPr>
              <a:t>mercado</a:t>
            </a:r>
            <a:r>
              <a:rPr lang="en-US" baseline="0" dirty="0" smtClean="0">
                <a:solidFill>
                  <a:schemeClr val="accent2"/>
                </a:solidFill>
              </a:rPr>
              <a:t> </a:t>
            </a:r>
            <a:r>
              <a:rPr lang="en-US" baseline="0" dirty="0" err="1" smtClean="0">
                <a:solidFill>
                  <a:schemeClr val="accent2"/>
                </a:solidFill>
              </a:rPr>
              <a:t>laboral</a:t>
            </a:r>
            <a:r>
              <a:rPr lang="en-US" baseline="0" dirty="0" smtClean="0">
                <a:solidFill>
                  <a:schemeClr val="accent2"/>
                </a:solidFill>
              </a:rPr>
              <a:t> </a:t>
            </a:r>
            <a:r>
              <a:rPr lang="en-US" baseline="0" dirty="0" err="1" smtClean="0">
                <a:solidFill>
                  <a:schemeClr val="accent2"/>
                </a:solidFill>
              </a:rPr>
              <a:t>tienen</a:t>
            </a:r>
            <a:r>
              <a:rPr lang="en-US" baseline="0" dirty="0" smtClean="0">
                <a:solidFill>
                  <a:schemeClr val="accent2"/>
                </a:solidFill>
              </a:rPr>
              <a:t> </a:t>
            </a:r>
            <a:r>
              <a:rPr lang="en-US" baseline="0" dirty="0" err="1" smtClean="0">
                <a:solidFill>
                  <a:schemeClr val="accent2"/>
                </a:solidFill>
              </a:rPr>
              <a:t>que</a:t>
            </a:r>
            <a:r>
              <a:rPr lang="en-US" baseline="0" dirty="0" smtClean="0">
                <a:solidFill>
                  <a:schemeClr val="accent2"/>
                </a:solidFill>
              </a:rPr>
              <a:t> </a:t>
            </a:r>
            <a:r>
              <a:rPr lang="en-US" baseline="0" dirty="0" err="1" smtClean="0">
                <a:solidFill>
                  <a:schemeClr val="accent2"/>
                </a:solidFill>
              </a:rPr>
              <a:t>entrevistar</a:t>
            </a:r>
            <a:r>
              <a:rPr lang="en-US" baseline="0" dirty="0" smtClean="0">
                <a:solidFill>
                  <a:schemeClr val="accent2"/>
                </a:solidFill>
              </a:rPr>
              <a:t> a los </a:t>
            </a:r>
            <a:r>
              <a:rPr lang="en-US" baseline="0" dirty="0" err="1" smtClean="0">
                <a:solidFill>
                  <a:schemeClr val="accent2"/>
                </a:solidFill>
              </a:rPr>
              <a:t>empresarios</a:t>
            </a:r>
            <a:r>
              <a:rPr lang="en-US" baseline="0" dirty="0" smtClean="0">
                <a:solidFill>
                  <a:schemeClr val="accent2"/>
                </a:solidFill>
              </a:rPr>
              <a:t>. </a:t>
            </a:r>
            <a:r>
              <a:rPr lang="en-US" baseline="0" dirty="0" err="1" smtClean="0">
                <a:solidFill>
                  <a:schemeClr val="accent2"/>
                </a:solidFill>
              </a:rPr>
              <a:t>Esta</a:t>
            </a:r>
            <a:r>
              <a:rPr lang="en-US" baseline="0" dirty="0" smtClean="0">
                <a:solidFill>
                  <a:schemeClr val="accent2"/>
                </a:solidFill>
              </a:rPr>
              <a:t> </a:t>
            </a:r>
            <a:r>
              <a:rPr lang="en-US" baseline="0" dirty="0" err="1" smtClean="0">
                <a:solidFill>
                  <a:schemeClr val="accent2"/>
                </a:solidFill>
              </a:rPr>
              <a:t>es</a:t>
            </a:r>
            <a:r>
              <a:rPr lang="en-US" baseline="0" dirty="0" smtClean="0">
                <a:solidFill>
                  <a:schemeClr val="accent2"/>
                </a:solidFill>
              </a:rPr>
              <a:t> la base del </a:t>
            </a:r>
            <a:r>
              <a:rPr lang="en-US" baseline="0" dirty="0" err="1" smtClean="0">
                <a:solidFill>
                  <a:schemeClr val="accent2"/>
                </a:solidFill>
              </a:rPr>
              <a:t>prognostico</a:t>
            </a:r>
            <a:r>
              <a:rPr lang="en-US" baseline="0" dirty="0" smtClean="0">
                <a:solidFill>
                  <a:schemeClr val="accent2"/>
                </a:solidFill>
              </a:rPr>
              <a:t> </a:t>
            </a:r>
            <a:r>
              <a:rPr lang="en-US" baseline="0" dirty="0" err="1" smtClean="0">
                <a:solidFill>
                  <a:schemeClr val="accent2"/>
                </a:solidFill>
              </a:rPr>
              <a:t>laboral</a:t>
            </a:r>
            <a:r>
              <a:rPr lang="en-US" baseline="0" dirty="0" smtClean="0">
                <a:solidFill>
                  <a:schemeClr val="accent2"/>
                </a:solidFill>
              </a:rPr>
              <a:t>. </a:t>
            </a:r>
          </a:p>
          <a:p>
            <a:pPr marL="0" indent="0">
              <a:buNone/>
            </a:pPr>
            <a:endParaRPr lang="en-US" baseline="0" dirty="0" smtClean="0">
              <a:solidFill>
                <a:schemeClr val="accent2"/>
              </a:solidFill>
            </a:endParaRPr>
          </a:p>
          <a:p>
            <a:pPr marL="0" indent="0">
              <a:buNone/>
            </a:pPr>
            <a:r>
              <a:rPr lang="en-US" baseline="0" dirty="0" smtClean="0">
                <a:solidFill>
                  <a:schemeClr val="accent2"/>
                </a:solidFill>
              </a:rPr>
              <a:t>RETO ES QUE HAYA UNA EQUILIDAD ENTRE HOMBRES Y MUJERES EN ORIENTACION PARA LOS JOVENES , PRACTICAS  Y TAMBIEN QUE LOS PROGRAMAS SEAN MAS INCLUYENTES CON LOS DISCPACITADOS POR EL MOMENTO SOLAMENTE 14 PERSONAS   HA ENCONTRADO TRABAJO DESDE QUE ESTE PROYECTO EMPEZO.</a:t>
            </a:r>
          </a:p>
        </p:txBody>
      </p:sp>
      <p:sp>
        <p:nvSpPr>
          <p:cNvPr id="4" name="Platshållare för bildnummer 3"/>
          <p:cNvSpPr>
            <a:spLocks noGrp="1"/>
          </p:cNvSpPr>
          <p:nvPr>
            <p:ph type="sldNum" sz="quarter" idx="10"/>
          </p:nvPr>
        </p:nvSpPr>
        <p:spPr/>
        <p:txBody>
          <a:bodyPr/>
          <a:lstStyle/>
          <a:p>
            <a:fld id="{0763CAE6-3546-4A01-BBE9-044D7CD2D89D}" type="slidenum">
              <a:rPr lang="en-US" smtClean="0"/>
              <a:t>10</a:t>
            </a:fld>
            <a:endParaRPr lang="en-US" dirty="0"/>
          </a:p>
        </p:txBody>
      </p:sp>
    </p:spTree>
    <p:extLst>
      <p:ext uri="{BB962C8B-B14F-4D97-AF65-F5344CB8AC3E}">
        <p14:creationId xmlns:p14="http://schemas.microsoft.com/office/powerpoint/2010/main" val="2495386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1200" b="1" kern="1200" dirty="0" err="1" smtClean="0">
                <a:solidFill>
                  <a:schemeClr val="tx1"/>
                </a:solidFill>
                <a:effectLst/>
              </a:rPr>
              <a:t>Metas</a:t>
            </a:r>
            <a:r>
              <a:rPr lang="en-US" sz="1200" b="1" kern="1200" dirty="0" smtClean="0">
                <a:solidFill>
                  <a:schemeClr val="tx1"/>
                </a:solidFill>
                <a:effectLst/>
              </a:rPr>
              <a:t> y </a:t>
            </a:r>
            <a:r>
              <a:rPr lang="en-US" sz="1200" b="1" kern="1200" dirty="0" err="1" smtClean="0">
                <a:solidFill>
                  <a:schemeClr val="tx1"/>
                </a:solidFill>
                <a:effectLst/>
              </a:rPr>
              <a:t>objetivos</a:t>
            </a:r>
            <a:r>
              <a:rPr lang="en-US" sz="1200" b="1" kern="1200" dirty="0" smtClean="0">
                <a:solidFill>
                  <a:schemeClr val="tx1"/>
                </a:solidFill>
                <a:effectLst/>
              </a:rPr>
              <a:t>  </a:t>
            </a:r>
            <a:endParaRPr lang="en-US" sz="1200" kern="1200" dirty="0" smtClean="0">
              <a:solidFill>
                <a:schemeClr val="tx1"/>
              </a:solidFill>
              <a:effectLst/>
            </a:endParaRPr>
          </a:p>
          <a:p>
            <a:r>
              <a:rPr lang="en-US" sz="1200" kern="1200" dirty="0" smtClean="0">
                <a:solidFill>
                  <a:schemeClr val="tx1"/>
                </a:solidFill>
                <a:effectLst/>
              </a:rPr>
              <a:t>El </a:t>
            </a:r>
            <a:r>
              <a:rPr lang="en-US" sz="1200" kern="1200" dirty="0" err="1" smtClean="0">
                <a:solidFill>
                  <a:schemeClr val="tx1"/>
                </a:solidFill>
                <a:effectLst/>
              </a:rPr>
              <a:t>objetivo</a:t>
            </a:r>
            <a:r>
              <a:rPr lang="en-US" sz="1200" kern="1200" dirty="0" smtClean="0">
                <a:solidFill>
                  <a:schemeClr val="tx1"/>
                </a:solidFill>
                <a:effectLst/>
              </a:rPr>
              <a:t> general del </a:t>
            </a:r>
            <a:r>
              <a:rPr lang="en-US" sz="1200" kern="1200" dirty="0" err="1" smtClean="0">
                <a:solidFill>
                  <a:schemeClr val="tx1"/>
                </a:solidFill>
                <a:effectLst/>
              </a:rPr>
              <a:t>proyecto</a:t>
            </a:r>
            <a:r>
              <a:rPr lang="en-US" sz="1200" kern="1200" dirty="0" smtClean="0">
                <a:solidFill>
                  <a:schemeClr val="tx1"/>
                </a:solidFill>
                <a:effectLst/>
              </a:rPr>
              <a:t> </a:t>
            </a:r>
            <a:r>
              <a:rPr lang="en-US" sz="1200" kern="1200" dirty="0" err="1" smtClean="0">
                <a:solidFill>
                  <a:schemeClr val="tx1"/>
                </a:solidFill>
                <a:effectLst/>
              </a:rPr>
              <a:t>es</a:t>
            </a:r>
            <a:r>
              <a:rPr lang="en-US" sz="1200" kern="1200" dirty="0" smtClean="0">
                <a:solidFill>
                  <a:schemeClr val="tx1"/>
                </a:solidFill>
                <a:effectLst/>
              </a:rPr>
              <a:t> </a:t>
            </a:r>
            <a:r>
              <a:rPr lang="en-US" sz="1200" kern="1200" dirty="0" err="1" smtClean="0">
                <a:solidFill>
                  <a:schemeClr val="tx1"/>
                </a:solidFill>
                <a:effectLst/>
              </a:rPr>
              <a:t>contribuir</a:t>
            </a:r>
            <a:r>
              <a:rPr lang="en-US" sz="1200" kern="1200" dirty="0" smtClean="0">
                <a:solidFill>
                  <a:schemeClr val="tx1"/>
                </a:solidFill>
                <a:effectLst/>
              </a:rPr>
              <a:t> con el </a:t>
            </a:r>
            <a:r>
              <a:rPr lang="en-US" sz="1200" kern="1200" dirty="0" err="1" smtClean="0">
                <a:solidFill>
                  <a:schemeClr val="tx1"/>
                </a:solidFill>
                <a:effectLst/>
              </a:rPr>
              <a:t>buen</a:t>
            </a:r>
            <a:r>
              <a:rPr lang="en-US" sz="1200" kern="1200" dirty="0" smtClean="0">
                <a:solidFill>
                  <a:schemeClr val="tx1"/>
                </a:solidFill>
                <a:effectLst/>
              </a:rPr>
              <a:t> </a:t>
            </a:r>
            <a:r>
              <a:rPr lang="en-US" sz="1200" kern="1200" dirty="0" err="1" smtClean="0">
                <a:solidFill>
                  <a:schemeClr val="tx1"/>
                </a:solidFill>
                <a:effectLst/>
              </a:rPr>
              <a:t>funcionamiento</a:t>
            </a:r>
            <a:r>
              <a:rPr lang="en-US" sz="1200" kern="1200" dirty="0" smtClean="0">
                <a:solidFill>
                  <a:schemeClr val="tx1"/>
                </a:solidFill>
                <a:effectLst/>
              </a:rPr>
              <a:t> del </a:t>
            </a:r>
            <a:r>
              <a:rPr lang="en-US" sz="1200" kern="1200" dirty="0" err="1" smtClean="0">
                <a:solidFill>
                  <a:schemeClr val="tx1"/>
                </a:solidFill>
                <a:effectLst/>
              </a:rPr>
              <a:t>mercado</a:t>
            </a:r>
            <a:r>
              <a:rPr lang="en-US" sz="1200" kern="1200" dirty="0" smtClean="0">
                <a:solidFill>
                  <a:schemeClr val="tx1"/>
                </a:solidFill>
                <a:effectLst/>
              </a:rPr>
              <a:t> </a:t>
            </a:r>
            <a:r>
              <a:rPr lang="en-US" sz="1200" kern="1200" dirty="0" err="1" smtClean="0">
                <a:solidFill>
                  <a:schemeClr val="tx1"/>
                </a:solidFill>
                <a:effectLst/>
              </a:rPr>
              <a:t>laboral</a:t>
            </a:r>
            <a:r>
              <a:rPr lang="en-US" sz="1200" kern="1200" dirty="0" smtClean="0">
                <a:solidFill>
                  <a:schemeClr val="tx1"/>
                </a:solidFill>
                <a:effectLst/>
              </a:rPr>
              <a:t> </a:t>
            </a:r>
            <a:r>
              <a:rPr lang="en-US" sz="1200" kern="1200" dirty="0" err="1" smtClean="0">
                <a:solidFill>
                  <a:schemeClr val="tx1"/>
                </a:solidFill>
                <a:effectLst/>
              </a:rPr>
              <a:t>en</a:t>
            </a:r>
            <a:r>
              <a:rPr lang="en-US" sz="1200" kern="1200" dirty="0" smtClean="0">
                <a:solidFill>
                  <a:schemeClr val="tx1"/>
                </a:solidFill>
                <a:effectLst/>
              </a:rPr>
              <a:t> </a:t>
            </a:r>
            <a:r>
              <a:rPr lang="en-US" sz="1200" kern="1200" dirty="0" err="1" smtClean="0">
                <a:solidFill>
                  <a:schemeClr val="tx1"/>
                </a:solidFill>
                <a:effectLst/>
              </a:rPr>
              <a:t>Camboya</a:t>
            </a:r>
            <a:r>
              <a:rPr lang="en-US" sz="1200" kern="1200" dirty="0" smtClean="0">
                <a:solidFill>
                  <a:schemeClr val="tx1"/>
                </a:solidFill>
                <a:effectLst/>
              </a:rPr>
              <a:t> y </a:t>
            </a:r>
            <a:r>
              <a:rPr lang="en-US" sz="1200" kern="1200" dirty="0" err="1" smtClean="0">
                <a:solidFill>
                  <a:schemeClr val="tx1"/>
                </a:solidFill>
                <a:effectLst/>
              </a:rPr>
              <a:t>apoyar</a:t>
            </a:r>
            <a:r>
              <a:rPr lang="en-US" sz="1200" kern="1200" dirty="0" smtClean="0">
                <a:solidFill>
                  <a:schemeClr val="tx1"/>
                </a:solidFill>
                <a:effectLst/>
              </a:rPr>
              <a:t> el </a:t>
            </a:r>
            <a:r>
              <a:rPr lang="en-US" sz="1200" kern="1200" dirty="0" err="1" smtClean="0">
                <a:solidFill>
                  <a:schemeClr val="tx1"/>
                </a:solidFill>
                <a:effectLst/>
              </a:rPr>
              <a:t>desarrollo</a:t>
            </a:r>
            <a:r>
              <a:rPr lang="en-US" sz="1200" kern="1200" dirty="0" smtClean="0">
                <a:solidFill>
                  <a:schemeClr val="tx1"/>
                </a:solidFill>
                <a:effectLst/>
              </a:rPr>
              <a:t> de la</a:t>
            </a:r>
            <a:r>
              <a:rPr lang="en-US" sz="1200" kern="1200" baseline="0" dirty="0" smtClean="0">
                <a:solidFill>
                  <a:schemeClr val="tx1"/>
                </a:solidFill>
                <a:effectLst/>
              </a:rPr>
              <a:t> </a:t>
            </a:r>
            <a:r>
              <a:rPr lang="en-US" sz="1200" kern="1200" baseline="0" dirty="0" err="1" smtClean="0">
                <a:solidFill>
                  <a:schemeClr val="tx1"/>
                </a:solidFill>
                <a:effectLst/>
              </a:rPr>
              <a:t>empleabilidad</a:t>
            </a:r>
            <a:r>
              <a:rPr lang="en-US" sz="1200" kern="1200" baseline="0" dirty="0" smtClean="0">
                <a:solidFill>
                  <a:schemeClr val="tx1"/>
                </a:solidFill>
                <a:effectLst/>
              </a:rPr>
              <a:t> </a:t>
            </a:r>
            <a:r>
              <a:rPr lang="en-US" sz="1200" kern="1200" dirty="0" smtClean="0">
                <a:solidFill>
                  <a:schemeClr val="tx1"/>
                </a:solidFill>
                <a:effectLst/>
              </a:rPr>
              <a:t> y </a:t>
            </a:r>
            <a:r>
              <a:rPr lang="en-US" sz="1200" kern="1200" dirty="0" err="1" smtClean="0">
                <a:solidFill>
                  <a:schemeClr val="tx1"/>
                </a:solidFill>
                <a:effectLst/>
              </a:rPr>
              <a:t>competencia</a:t>
            </a:r>
            <a:r>
              <a:rPr lang="en-US" sz="1200" kern="1200" dirty="0" smtClean="0">
                <a:solidFill>
                  <a:schemeClr val="tx1"/>
                </a:solidFill>
                <a:effectLst/>
              </a:rPr>
              <a:t> de los </a:t>
            </a:r>
            <a:r>
              <a:rPr lang="en-US" sz="1200" kern="1200" dirty="0" err="1" smtClean="0">
                <a:solidFill>
                  <a:schemeClr val="tx1"/>
                </a:solidFill>
                <a:effectLst/>
              </a:rPr>
              <a:t>jóvenes</a:t>
            </a:r>
            <a:endParaRPr lang="en-US" sz="1200" kern="1200" dirty="0" smtClean="0">
              <a:solidFill>
                <a:schemeClr val="tx1"/>
              </a:solidFill>
              <a:effectLst/>
            </a:endParaRPr>
          </a:p>
          <a:p>
            <a:endParaRPr lang="en-US" sz="1200" kern="1200" dirty="0" smtClean="0">
              <a:solidFill>
                <a:schemeClr val="tx1"/>
              </a:solidFill>
              <a:effectLst/>
            </a:endParaRPr>
          </a:p>
          <a:p>
            <a:endParaRPr lang="en-US" sz="1200" u="sng" kern="1200" dirty="0" smtClean="0">
              <a:solidFill>
                <a:schemeClr val="tx1"/>
              </a:solidFill>
              <a:effectLst/>
            </a:endParaRPr>
          </a:p>
          <a:p>
            <a:r>
              <a:rPr lang="en-US" sz="1200" u="sng" kern="1200" dirty="0" smtClean="0">
                <a:solidFill>
                  <a:schemeClr val="tx1"/>
                </a:solidFill>
                <a:effectLst/>
              </a:rPr>
              <a:t>La </a:t>
            </a:r>
            <a:r>
              <a:rPr lang="en-US" sz="1200" u="sng" kern="1200" dirty="0" err="1" smtClean="0">
                <a:solidFill>
                  <a:schemeClr val="tx1"/>
                </a:solidFill>
                <a:effectLst/>
              </a:rPr>
              <a:t>metodolga</a:t>
            </a:r>
            <a:r>
              <a:rPr lang="en-US" sz="1200" u="sng" kern="1200" dirty="0" smtClean="0">
                <a:solidFill>
                  <a:schemeClr val="tx1"/>
                </a:solidFill>
                <a:effectLst/>
              </a:rPr>
              <a:t> de </a:t>
            </a:r>
            <a:r>
              <a:rPr lang="en-US" sz="1200" u="sng" kern="1200" dirty="0" err="1" smtClean="0">
                <a:solidFill>
                  <a:schemeClr val="tx1"/>
                </a:solidFill>
                <a:effectLst/>
              </a:rPr>
              <a:t>trabajo</a:t>
            </a:r>
            <a:r>
              <a:rPr lang="en-US" sz="1200" u="sng" kern="1200" dirty="0" smtClean="0">
                <a:solidFill>
                  <a:schemeClr val="tx1"/>
                </a:solidFill>
                <a:effectLst/>
              </a:rPr>
              <a:t> a </a:t>
            </a:r>
            <a:r>
              <a:rPr lang="en-US" sz="1200" u="sng" kern="1200" dirty="0" err="1" smtClean="0">
                <a:solidFill>
                  <a:schemeClr val="tx1"/>
                </a:solidFill>
                <a:effectLst/>
              </a:rPr>
              <a:t>sido</a:t>
            </a:r>
            <a:r>
              <a:rPr lang="en-US" sz="1200" u="sng" kern="1200" dirty="0" smtClean="0">
                <a:solidFill>
                  <a:schemeClr val="tx1"/>
                </a:solidFill>
                <a:effectLst/>
              </a:rPr>
              <a:t> </a:t>
            </a:r>
            <a:r>
              <a:rPr lang="en-US" sz="1200" u="sng" kern="1200" dirty="0" err="1" smtClean="0">
                <a:solidFill>
                  <a:schemeClr val="tx1"/>
                </a:solidFill>
                <a:effectLst/>
              </a:rPr>
              <a:t>que</a:t>
            </a:r>
            <a:r>
              <a:rPr lang="en-US" sz="1200" u="sng" kern="1200" dirty="0" smtClean="0">
                <a:solidFill>
                  <a:schemeClr val="tx1"/>
                </a:solidFill>
                <a:effectLst/>
              </a:rPr>
              <a:t> </a:t>
            </a:r>
            <a:r>
              <a:rPr lang="en-US" sz="1200" u="sng" kern="1200" dirty="0" err="1" smtClean="0">
                <a:solidFill>
                  <a:schemeClr val="tx1"/>
                </a:solidFill>
                <a:effectLst/>
              </a:rPr>
              <a:t>exertos</a:t>
            </a:r>
            <a:r>
              <a:rPr lang="en-US" sz="1200" u="sng" kern="1200" baseline="0" dirty="0" smtClean="0">
                <a:solidFill>
                  <a:schemeClr val="tx1"/>
                </a:solidFill>
                <a:effectLst/>
              </a:rPr>
              <a:t> de </a:t>
            </a:r>
            <a:r>
              <a:rPr lang="en-US" sz="1200" u="sng" kern="1200" baseline="0" dirty="0" err="1" smtClean="0">
                <a:solidFill>
                  <a:schemeClr val="tx1"/>
                </a:solidFill>
                <a:effectLst/>
              </a:rPr>
              <a:t>suecia</a:t>
            </a:r>
            <a:r>
              <a:rPr lang="en-US" sz="1200" u="sng" kern="1200" baseline="0" dirty="0" smtClean="0">
                <a:solidFill>
                  <a:schemeClr val="tx1"/>
                </a:solidFill>
                <a:effectLst/>
              </a:rPr>
              <a:t> </a:t>
            </a:r>
            <a:r>
              <a:rPr lang="en-US" sz="1200" u="sng" kern="1200" baseline="0" dirty="0" err="1" smtClean="0">
                <a:solidFill>
                  <a:schemeClr val="tx1"/>
                </a:solidFill>
                <a:effectLst/>
              </a:rPr>
              <a:t>han</a:t>
            </a:r>
            <a:r>
              <a:rPr lang="en-US" sz="1200" u="sng" kern="1200" baseline="0" dirty="0" smtClean="0">
                <a:solidFill>
                  <a:schemeClr val="tx1"/>
                </a:solidFill>
                <a:effectLst/>
              </a:rPr>
              <a:t> </a:t>
            </a:r>
            <a:r>
              <a:rPr lang="en-US" sz="1200" u="sng" kern="1200" baseline="0" dirty="0" err="1" smtClean="0">
                <a:solidFill>
                  <a:schemeClr val="tx1"/>
                </a:solidFill>
                <a:effectLst/>
              </a:rPr>
              <a:t>hido</a:t>
            </a:r>
            <a:r>
              <a:rPr lang="en-US" sz="1200" u="sng" kern="1200" baseline="0" dirty="0" smtClean="0">
                <a:solidFill>
                  <a:schemeClr val="tx1"/>
                </a:solidFill>
                <a:effectLst/>
              </a:rPr>
              <a:t> a </a:t>
            </a:r>
            <a:r>
              <a:rPr lang="en-US" sz="1200" u="sng" kern="1200" baseline="0" dirty="0" err="1" smtClean="0">
                <a:solidFill>
                  <a:schemeClr val="tx1"/>
                </a:solidFill>
                <a:effectLst/>
              </a:rPr>
              <a:t>Camboya</a:t>
            </a:r>
            <a:r>
              <a:rPr lang="en-US" sz="1200" u="sng" kern="1200" baseline="0" dirty="0" smtClean="0">
                <a:solidFill>
                  <a:schemeClr val="tx1"/>
                </a:solidFill>
                <a:effectLst/>
              </a:rPr>
              <a:t>  y </a:t>
            </a:r>
            <a:r>
              <a:rPr lang="en-US" sz="1200" u="sng" kern="1200" baseline="0" dirty="0" err="1" smtClean="0">
                <a:solidFill>
                  <a:schemeClr val="tx1"/>
                </a:solidFill>
                <a:effectLst/>
              </a:rPr>
              <a:t>han</a:t>
            </a:r>
            <a:r>
              <a:rPr lang="en-US" sz="1200" u="sng" kern="1200" baseline="0" dirty="0" smtClean="0">
                <a:solidFill>
                  <a:schemeClr val="tx1"/>
                </a:solidFill>
                <a:effectLst/>
              </a:rPr>
              <a:t> </a:t>
            </a:r>
            <a:r>
              <a:rPr lang="en-US" sz="1200" u="sng" kern="1200" baseline="0" dirty="0" err="1" smtClean="0">
                <a:solidFill>
                  <a:schemeClr val="tx1"/>
                </a:solidFill>
                <a:effectLst/>
              </a:rPr>
              <a:t>hecho</a:t>
            </a:r>
            <a:r>
              <a:rPr lang="en-US" sz="1200" u="sng" kern="1200" baseline="0" dirty="0" smtClean="0">
                <a:solidFill>
                  <a:schemeClr val="tx1"/>
                </a:solidFill>
                <a:effectLst/>
              </a:rPr>
              <a:t> </a:t>
            </a:r>
            <a:r>
              <a:rPr lang="en-US" sz="1200" u="sng" kern="1200" baseline="0" dirty="0" err="1" smtClean="0">
                <a:solidFill>
                  <a:schemeClr val="tx1"/>
                </a:solidFill>
                <a:effectLst/>
              </a:rPr>
              <a:t>diferentes</a:t>
            </a:r>
            <a:r>
              <a:rPr lang="en-US" sz="1200" u="sng" kern="1200" baseline="0" dirty="0" smtClean="0">
                <a:solidFill>
                  <a:schemeClr val="tx1"/>
                </a:solidFill>
                <a:effectLst/>
              </a:rPr>
              <a:t> </a:t>
            </a:r>
            <a:r>
              <a:rPr lang="en-US" sz="1200" u="sng" kern="1200" baseline="0" dirty="0" err="1" smtClean="0">
                <a:solidFill>
                  <a:schemeClr val="tx1"/>
                </a:solidFill>
                <a:effectLst/>
              </a:rPr>
              <a:t>talleres</a:t>
            </a:r>
            <a:r>
              <a:rPr lang="en-US" sz="1200" u="sng" kern="1200" baseline="0" dirty="0" smtClean="0">
                <a:solidFill>
                  <a:schemeClr val="tx1"/>
                </a:solidFill>
                <a:effectLst/>
              </a:rPr>
              <a:t>  de </a:t>
            </a:r>
            <a:r>
              <a:rPr lang="en-US" sz="1200" u="sng" kern="1200" baseline="0" dirty="0" err="1" smtClean="0">
                <a:solidFill>
                  <a:schemeClr val="tx1"/>
                </a:solidFill>
                <a:effectLst/>
              </a:rPr>
              <a:t>orentacion</a:t>
            </a:r>
            <a:r>
              <a:rPr lang="en-US" sz="1200" u="sng" kern="1200" baseline="0" dirty="0" smtClean="0">
                <a:solidFill>
                  <a:schemeClr val="tx1"/>
                </a:solidFill>
                <a:effectLst/>
              </a:rPr>
              <a:t> para </a:t>
            </a:r>
            <a:r>
              <a:rPr lang="en-US" sz="1200" u="sng" kern="1200" baseline="0" dirty="0" err="1" smtClean="0">
                <a:solidFill>
                  <a:schemeClr val="tx1"/>
                </a:solidFill>
                <a:effectLst/>
              </a:rPr>
              <a:t>jovenes</a:t>
            </a:r>
            <a:r>
              <a:rPr lang="en-US" sz="1200" u="sng" kern="1200" baseline="0" dirty="0" smtClean="0">
                <a:solidFill>
                  <a:schemeClr val="tx1"/>
                </a:solidFill>
                <a:effectLst/>
              </a:rPr>
              <a:t>, </a:t>
            </a:r>
            <a:r>
              <a:rPr lang="en-US" sz="1200" u="sng" kern="1200" baseline="0" dirty="0" err="1" smtClean="0">
                <a:solidFill>
                  <a:schemeClr val="tx1"/>
                </a:solidFill>
                <a:effectLst/>
              </a:rPr>
              <a:t>como</a:t>
            </a:r>
            <a:r>
              <a:rPr lang="en-US" sz="1200" u="sng" kern="1200" baseline="0" dirty="0" smtClean="0">
                <a:solidFill>
                  <a:schemeClr val="tx1"/>
                </a:solidFill>
                <a:effectLst/>
              </a:rPr>
              <a:t> se </a:t>
            </a:r>
            <a:r>
              <a:rPr lang="en-US" sz="1200" u="sng" kern="1200" baseline="0" dirty="0" err="1" smtClean="0">
                <a:solidFill>
                  <a:schemeClr val="tx1"/>
                </a:solidFill>
                <a:effectLst/>
              </a:rPr>
              <a:t>hace</a:t>
            </a:r>
            <a:r>
              <a:rPr lang="en-US" sz="1200" u="sng" kern="1200" baseline="0" dirty="0" smtClean="0">
                <a:solidFill>
                  <a:schemeClr val="tx1"/>
                </a:solidFill>
                <a:effectLst/>
              </a:rPr>
              <a:t> un </a:t>
            </a:r>
            <a:r>
              <a:rPr lang="en-US" sz="1200" u="sng" kern="1200" baseline="0" dirty="0" err="1" smtClean="0">
                <a:solidFill>
                  <a:schemeClr val="tx1"/>
                </a:solidFill>
                <a:effectLst/>
              </a:rPr>
              <a:t>prognostico</a:t>
            </a:r>
            <a:r>
              <a:rPr lang="en-US" sz="1200" u="sng" kern="1200" baseline="0" dirty="0" smtClean="0">
                <a:solidFill>
                  <a:schemeClr val="tx1"/>
                </a:solidFill>
                <a:effectLst/>
              </a:rPr>
              <a:t> </a:t>
            </a:r>
            <a:r>
              <a:rPr lang="en-US" sz="1200" u="sng" kern="1200" baseline="0" dirty="0" err="1" smtClean="0">
                <a:solidFill>
                  <a:schemeClr val="tx1"/>
                </a:solidFill>
                <a:effectLst/>
              </a:rPr>
              <a:t>como</a:t>
            </a:r>
            <a:r>
              <a:rPr lang="en-US" sz="1200" u="sng" kern="1200" baseline="0" dirty="0" smtClean="0">
                <a:solidFill>
                  <a:schemeClr val="tx1"/>
                </a:solidFill>
                <a:effectLst/>
              </a:rPr>
              <a:t> se </a:t>
            </a:r>
            <a:r>
              <a:rPr lang="en-US" sz="1200" u="sng" kern="1200" baseline="0" dirty="0" err="1" smtClean="0">
                <a:solidFill>
                  <a:schemeClr val="tx1"/>
                </a:solidFill>
                <a:effectLst/>
              </a:rPr>
              <a:t>divulga</a:t>
            </a:r>
            <a:r>
              <a:rPr lang="en-US" sz="1200" u="sng" kern="1200" baseline="0" dirty="0" smtClean="0">
                <a:solidFill>
                  <a:schemeClr val="tx1"/>
                </a:solidFill>
                <a:effectLst/>
              </a:rPr>
              <a:t>  el </a:t>
            </a:r>
            <a:r>
              <a:rPr lang="en-US" sz="1200" u="sng" kern="1200" baseline="0" dirty="0" err="1" smtClean="0">
                <a:solidFill>
                  <a:schemeClr val="tx1"/>
                </a:solidFill>
                <a:effectLst/>
              </a:rPr>
              <a:t>prognostico</a:t>
            </a:r>
            <a:r>
              <a:rPr lang="en-US" sz="1200" u="sng" kern="1200" baseline="0" dirty="0" smtClean="0">
                <a:solidFill>
                  <a:schemeClr val="tx1"/>
                </a:solidFill>
                <a:effectLst/>
              </a:rPr>
              <a:t> -</a:t>
            </a:r>
            <a:r>
              <a:rPr lang="en-US" sz="1200" u="sng" kern="1200" baseline="0" dirty="0" err="1" smtClean="0">
                <a:solidFill>
                  <a:schemeClr val="tx1"/>
                </a:solidFill>
                <a:effectLst/>
              </a:rPr>
              <a:t>estrratgias</a:t>
            </a:r>
            <a:r>
              <a:rPr lang="en-US" sz="1200" u="sng" kern="1200" baseline="0" dirty="0" smtClean="0">
                <a:solidFill>
                  <a:schemeClr val="tx1"/>
                </a:solidFill>
                <a:effectLst/>
              </a:rPr>
              <a:t> para </a:t>
            </a:r>
            <a:r>
              <a:rPr lang="en-US" sz="1200" u="sng" kern="1200" baseline="0" dirty="0" err="1" smtClean="0">
                <a:solidFill>
                  <a:schemeClr val="tx1"/>
                </a:solidFill>
                <a:effectLst/>
              </a:rPr>
              <a:t>tarbajar</a:t>
            </a:r>
            <a:r>
              <a:rPr lang="en-US" sz="1200" u="sng" kern="1200" baseline="0" dirty="0" smtClean="0">
                <a:solidFill>
                  <a:schemeClr val="tx1"/>
                </a:solidFill>
                <a:effectLst/>
              </a:rPr>
              <a:t> con </a:t>
            </a:r>
            <a:r>
              <a:rPr lang="en-US" sz="1200" u="sng" kern="1200" baseline="0" dirty="0" err="1" smtClean="0">
                <a:solidFill>
                  <a:schemeClr val="tx1"/>
                </a:solidFill>
                <a:effectLst/>
              </a:rPr>
              <a:t>empresaris</a:t>
            </a:r>
            <a:r>
              <a:rPr lang="en-US" sz="1200" u="sng" kern="1200" baseline="0" dirty="0" smtClean="0">
                <a:solidFill>
                  <a:schemeClr val="tx1"/>
                </a:solidFill>
                <a:effectLst/>
              </a:rPr>
              <a:t> </a:t>
            </a:r>
            <a:r>
              <a:rPr lang="en-US" sz="1200" u="sng" kern="1200" baseline="0" dirty="0" err="1" smtClean="0">
                <a:solidFill>
                  <a:schemeClr val="tx1"/>
                </a:solidFill>
                <a:effectLst/>
              </a:rPr>
              <a:t>etc</a:t>
            </a:r>
            <a:r>
              <a:rPr lang="en-US" sz="1200" u="sng" kern="1200" baseline="0" dirty="0" smtClean="0">
                <a:solidFill>
                  <a:schemeClr val="tx1"/>
                </a:solidFill>
                <a:effectLst/>
              </a:rPr>
              <a:t> </a:t>
            </a:r>
            <a:r>
              <a:rPr lang="en-US" sz="1200" u="sng" kern="1200" baseline="0" dirty="0" err="1" smtClean="0">
                <a:solidFill>
                  <a:schemeClr val="tx1"/>
                </a:solidFill>
                <a:effectLst/>
              </a:rPr>
              <a:t>Tambien</a:t>
            </a:r>
            <a:r>
              <a:rPr lang="en-US" sz="1200" u="sng" kern="1200" baseline="0" dirty="0" smtClean="0">
                <a:solidFill>
                  <a:schemeClr val="tx1"/>
                </a:solidFill>
                <a:effectLst/>
              </a:rPr>
              <a:t> un </a:t>
            </a:r>
            <a:r>
              <a:rPr lang="en-US" sz="1200" u="sng" kern="1200" baseline="0" dirty="0" err="1" smtClean="0">
                <a:solidFill>
                  <a:schemeClr val="tx1"/>
                </a:solidFill>
                <a:effectLst/>
              </a:rPr>
              <a:t>grupo</a:t>
            </a:r>
            <a:r>
              <a:rPr lang="en-US" sz="1200" u="sng" kern="1200" baseline="0" dirty="0" smtClean="0">
                <a:solidFill>
                  <a:schemeClr val="tx1"/>
                </a:solidFill>
                <a:effectLst/>
              </a:rPr>
              <a:t> de 20 </a:t>
            </a:r>
            <a:r>
              <a:rPr lang="en-US" sz="1200" u="sng" kern="1200" baseline="0" dirty="0" err="1" smtClean="0">
                <a:solidFill>
                  <a:schemeClr val="tx1"/>
                </a:solidFill>
                <a:effectLst/>
              </a:rPr>
              <a:t>Camboyanos</a:t>
            </a:r>
            <a:r>
              <a:rPr lang="en-US" sz="1200" u="sng" kern="1200" baseline="0" dirty="0" smtClean="0">
                <a:solidFill>
                  <a:schemeClr val="tx1"/>
                </a:solidFill>
                <a:effectLst/>
              </a:rPr>
              <a:t> </a:t>
            </a:r>
            <a:r>
              <a:rPr lang="en-US" sz="1200" u="sng" kern="1200" baseline="0" dirty="0" err="1" smtClean="0">
                <a:solidFill>
                  <a:schemeClr val="tx1"/>
                </a:solidFill>
                <a:effectLst/>
              </a:rPr>
              <a:t>han</a:t>
            </a:r>
            <a:r>
              <a:rPr lang="en-US" sz="1200" u="sng" kern="1200" baseline="0" dirty="0" smtClean="0">
                <a:solidFill>
                  <a:schemeClr val="tx1"/>
                </a:solidFill>
                <a:effectLst/>
              </a:rPr>
              <a:t> </a:t>
            </a:r>
            <a:r>
              <a:rPr lang="en-US" sz="1200" u="sng" kern="1200" baseline="0" dirty="0" err="1" smtClean="0">
                <a:solidFill>
                  <a:schemeClr val="tx1"/>
                </a:solidFill>
                <a:effectLst/>
              </a:rPr>
              <a:t>estado</a:t>
            </a:r>
            <a:r>
              <a:rPr lang="en-US" sz="1200" u="sng" kern="1200" baseline="0" dirty="0" smtClean="0">
                <a:solidFill>
                  <a:schemeClr val="tx1"/>
                </a:solidFill>
                <a:effectLst/>
              </a:rPr>
              <a:t> </a:t>
            </a:r>
            <a:r>
              <a:rPr lang="en-US" sz="1200" u="sng" kern="1200" baseline="0" dirty="0" err="1" smtClean="0">
                <a:solidFill>
                  <a:schemeClr val="tx1"/>
                </a:solidFill>
                <a:effectLst/>
              </a:rPr>
              <a:t>en</a:t>
            </a:r>
            <a:r>
              <a:rPr lang="en-US" sz="1200" u="sng" kern="1200" baseline="0" dirty="0" smtClean="0">
                <a:solidFill>
                  <a:schemeClr val="tx1"/>
                </a:solidFill>
                <a:effectLst/>
              </a:rPr>
              <a:t> </a:t>
            </a:r>
            <a:r>
              <a:rPr lang="en-US" sz="1200" u="sng" kern="1200" baseline="0" dirty="0" err="1" smtClean="0">
                <a:solidFill>
                  <a:schemeClr val="tx1"/>
                </a:solidFill>
                <a:effectLst/>
              </a:rPr>
              <a:t>Suecia</a:t>
            </a:r>
            <a:r>
              <a:rPr lang="en-US" sz="1200" u="sng" kern="1200" baseline="0" dirty="0" smtClean="0">
                <a:solidFill>
                  <a:schemeClr val="tx1"/>
                </a:solidFill>
                <a:effectLst/>
              </a:rPr>
              <a:t> para </a:t>
            </a:r>
            <a:r>
              <a:rPr lang="en-US" sz="1200" u="sng" kern="1200" baseline="0" dirty="0" err="1" smtClean="0">
                <a:solidFill>
                  <a:schemeClr val="tx1"/>
                </a:solidFill>
                <a:effectLst/>
              </a:rPr>
              <a:t>seguir</a:t>
            </a:r>
            <a:r>
              <a:rPr lang="en-US" sz="1200" u="sng" kern="1200" baseline="0" dirty="0" smtClean="0">
                <a:solidFill>
                  <a:schemeClr val="tx1"/>
                </a:solidFill>
                <a:effectLst/>
              </a:rPr>
              <a:t> la </a:t>
            </a:r>
            <a:r>
              <a:rPr lang="en-US" sz="1200" u="sng" kern="1200" baseline="0" dirty="0" err="1" smtClean="0">
                <a:solidFill>
                  <a:schemeClr val="tx1"/>
                </a:solidFill>
                <a:effectLst/>
              </a:rPr>
              <a:t>formación</a:t>
            </a:r>
            <a:r>
              <a:rPr lang="en-US" sz="1200" u="sng" kern="1200" baseline="0" dirty="0" smtClean="0">
                <a:solidFill>
                  <a:schemeClr val="tx1"/>
                </a:solidFill>
                <a:effectLst/>
              </a:rPr>
              <a:t>. </a:t>
            </a:r>
            <a:r>
              <a:rPr lang="en-US" sz="1200" u="sng" kern="1200" baseline="0" dirty="0" err="1" smtClean="0">
                <a:solidFill>
                  <a:schemeClr val="tx1"/>
                </a:solidFill>
                <a:effectLst/>
              </a:rPr>
              <a:t>Despues</a:t>
            </a:r>
            <a:r>
              <a:rPr lang="en-US" sz="1200" u="sng" kern="1200" baseline="0" dirty="0" smtClean="0">
                <a:solidFill>
                  <a:schemeClr val="tx1"/>
                </a:solidFill>
                <a:effectLst/>
              </a:rPr>
              <a:t> </a:t>
            </a:r>
            <a:r>
              <a:rPr lang="en-US" sz="1200" u="sng" kern="1200" baseline="0" dirty="0" err="1" smtClean="0">
                <a:solidFill>
                  <a:schemeClr val="tx1"/>
                </a:solidFill>
                <a:effectLst/>
              </a:rPr>
              <a:t>ellos</a:t>
            </a:r>
            <a:r>
              <a:rPr lang="en-US" sz="1200" u="sng" kern="1200" baseline="0" dirty="0" smtClean="0">
                <a:solidFill>
                  <a:schemeClr val="tx1"/>
                </a:solidFill>
                <a:effectLst/>
              </a:rPr>
              <a:t> </a:t>
            </a:r>
            <a:r>
              <a:rPr lang="en-US" sz="1200" u="sng" kern="1200" baseline="0" dirty="0" err="1" smtClean="0">
                <a:solidFill>
                  <a:schemeClr val="tx1"/>
                </a:solidFill>
                <a:effectLst/>
              </a:rPr>
              <a:t>tienen</a:t>
            </a:r>
            <a:r>
              <a:rPr lang="en-US" sz="1200" u="sng" kern="1200" baseline="0" dirty="0" smtClean="0">
                <a:solidFill>
                  <a:schemeClr val="tx1"/>
                </a:solidFill>
                <a:effectLst/>
              </a:rPr>
              <a:t> </a:t>
            </a:r>
            <a:r>
              <a:rPr lang="en-US" sz="1200" u="sng" kern="1200" baseline="0" dirty="0" err="1" smtClean="0">
                <a:solidFill>
                  <a:schemeClr val="tx1"/>
                </a:solidFill>
                <a:effectLst/>
              </a:rPr>
              <a:t>talleres</a:t>
            </a:r>
            <a:r>
              <a:rPr lang="en-US" sz="1200" u="sng" kern="1200" baseline="0" dirty="0" smtClean="0">
                <a:solidFill>
                  <a:schemeClr val="tx1"/>
                </a:solidFill>
                <a:effectLst/>
              </a:rPr>
              <a:t> a </a:t>
            </a:r>
            <a:r>
              <a:rPr lang="en-US" sz="1200" u="sng" kern="1200" baseline="0" dirty="0" err="1" smtClean="0">
                <a:solidFill>
                  <a:schemeClr val="tx1"/>
                </a:solidFill>
                <a:effectLst/>
              </a:rPr>
              <a:t>sus</a:t>
            </a:r>
            <a:r>
              <a:rPr lang="en-US" sz="1200" u="sng" kern="1200" baseline="0" dirty="0" smtClean="0">
                <a:solidFill>
                  <a:schemeClr val="tx1"/>
                </a:solidFill>
                <a:effectLst/>
              </a:rPr>
              <a:t> </a:t>
            </a:r>
            <a:r>
              <a:rPr lang="en-US" sz="1200" u="sng" kern="1200" baseline="0" dirty="0" err="1" smtClean="0">
                <a:solidFill>
                  <a:schemeClr val="tx1"/>
                </a:solidFill>
                <a:effectLst/>
              </a:rPr>
              <a:t>companeros</a:t>
            </a:r>
            <a:r>
              <a:rPr lang="en-US" sz="1200" u="sng" kern="1200" baseline="0" dirty="0" smtClean="0">
                <a:solidFill>
                  <a:schemeClr val="tx1"/>
                </a:solidFill>
                <a:effectLst/>
              </a:rPr>
              <a:t> de </a:t>
            </a:r>
            <a:r>
              <a:rPr lang="en-US" sz="1200" u="sng" kern="1200" baseline="0" dirty="0" err="1" smtClean="0">
                <a:solidFill>
                  <a:schemeClr val="tx1"/>
                </a:solidFill>
                <a:effectLst/>
              </a:rPr>
              <a:t>trabajo</a:t>
            </a:r>
            <a:r>
              <a:rPr lang="en-US" sz="1200" u="sng" kern="1200" baseline="0" dirty="0" smtClean="0">
                <a:solidFill>
                  <a:schemeClr val="tx1"/>
                </a:solidFill>
                <a:effectLst/>
              </a:rPr>
              <a:t>. </a:t>
            </a:r>
            <a:r>
              <a:rPr lang="en-US" sz="1200" u="sng" kern="1200" baseline="0" dirty="0" err="1" smtClean="0">
                <a:solidFill>
                  <a:schemeClr val="tx1"/>
                </a:solidFill>
                <a:effectLst/>
              </a:rPr>
              <a:t>En</a:t>
            </a:r>
            <a:r>
              <a:rPr lang="en-US" sz="1200" u="sng" kern="1200" baseline="0" dirty="0" smtClean="0">
                <a:solidFill>
                  <a:schemeClr val="tx1"/>
                </a:solidFill>
                <a:effectLst/>
              </a:rPr>
              <a:t> </a:t>
            </a:r>
            <a:r>
              <a:rPr lang="en-US" sz="1200" u="sng" kern="1200" baseline="0" dirty="0" err="1" smtClean="0">
                <a:solidFill>
                  <a:schemeClr val="tx1"/>
                </a:solidFill>
                <a:effectLst/>
              </a:rPr>
              <a:t>este</a:t>
            </a:r>
            <a:r>
              <a:rPr lang="en-US" sz="1200" u="sng" kern="1200" baseline="0" dirty="0" smtClean="0">
                <a:solidFill>
                  <a:schemeClr val="tx1"/>
                </a:solidFill>
                <a:effectLst/>
              </a:rPr>
              <a:t> </a:t>
            </a:r>
            <a:r>
              <a:rPr lang="en-US" sz="1200" u="sng" kern="1200" baseline="0" dirty="0" err="1" smtClean="0">
                <a:solidFill>
                  <a:schemeClr val="tx1"/>
                </a:solidFill>
                <a:effectLst/>
              </a:rPr>
              <a:t>proyecto</a:t>
            </a:r>
            <a:r>
              <a:rPr lang="en-US" sz="1200" u="sng" kern="1200" baseline="0" dirty="0" smtClean="0">
                <a:solidFill>
                  <a:schemeClr val="tx1"/>
                </a:solidFill>
                <a:effectLst/>
              </a:rPr>
              <a:t> </a:t>
            </a:r>
            <a:r>
              <a:rPr lang="en-US" sz="1200" u="sng" kern="1200" baseline="0" dirty="0" err="1" smtClean="0">
                <a:solidFill>
                  <a:schemeClr val="tx1"/>
                </a:solidFill>
                <a:effectLst/>
              </a:rPr>
              <a:t>tambien</a:t>
            </a:r>
            <a:r>
              <a:rPr lang="en-US" sz="1200" u="sng" kern="1200" baseline="0" dirty="0" smtClean="0">
                <a:solidFill>
                  <a:schemeClr val="tx1"/>
                </a:solidFill>
                <a:effectLst/>
              </a:rPr>
              <a:t> </a:t>
            </a:r>
            <a:r>
              <a:rPr lang="en-US" sz="1200" u="sng" kern="1200" baseline="0" dirty="0" err="1" smtClean="0">
                <a:solidFill>
                  <a:schemeClr val="tx1"/>
                </a:solidFill>
                <a:effectLst/>
              </a:rPr>
              <a:t>tenemos</a:t>
            </a:r>
            <a:r>
              <a:rPr lang="en-US" sz="1200" u="sng" kern="1200" baseline="0" dirty="0" smtClean="0">
                <a:solidFill>
                  <a:schemeClr val="tx1"/>
                </a:solidFill>
                <a:effectLst/>
              </a:rPr>
              <a:t> un </a:t>
            </a:r>
            <a:r>
              <a:rPr lang="en-US" sz="1200" u="sng" kern="1200" baseline="0" dirty="0" err="1" smtClean="0">
                <a:solidFill>
                  <a:schemeClr val="tx1"/>
                </a:solidFill>
                <a:effectLst/>
              </a:rPr>
              <a:t>experto</a:t>
            </a:r>
            <a:r>
              <a:rPr lang="en-US" sz="1200" u="sng" kern="1200" baseline="0" dirty="0" smtClean="0">
                <a:solidFill>
                  <a:schemeClr val="tx1"/>
                </a:solidFill>
                <a:effectLst/>
              </a:rPr>
              <a:t> de </a:t>
            </a:r>
            <a:r>
              <a:rPr lang="en-US" sz="1200" u="sng" kern="1200" baseline="0" dirty="0" err="1" smtClean="0">
                <a:solidFill>
                  <a:schemeClr val="tx1"/>
                </a:solidFill>
                <a:effectLst/>
              </a:rPr>
              <a:t>suecia</a:t>
            </a:r>
            <a:r>
              <a:rPr lang="en-US" sz="1200" u="sng" kern="1200" baseline="0" dirty="0" smtClean="0">
                <a:solidFill>
                  <a:schemeClr val="tx1"/>
                </a:solidFill>
                <a:effectLst/>
              </a:rPr>
              <a:t> </a:t>
            </a:r>
            <a:r>
              <a:rPr lang="en-US" sz="1200" u="sng" kern="1200" baseline="0" dirty="0" err="1" smtClean="0">
                <a:solidFill>
                  <a:schemeClr val="tx1"/>
                </a:solidFill>
                <a:effectLst/>
              </a:rPr>
              <a:t>que</a:t>
            </a:r>
            <a:r>
              <a:rPr lang="en-US" sz="1200" u="sng" kern="1200" baseline="0" dirty="0" smtClean="0">
                <a:solidFill>
                  <a:schemeClr val="tx1"/>
                </a:solidFill>
                <a:effectLst/>
              </a:rPr>
              <a:t> vive </a:t>
            </a:r>
            <a:r>
              <a:rPr lang="en-US" sz="1200" u="sng" kern="1200" baseline="0" dirty="0" err="1" smtClean="0">
                <a:solidFill>
                  <a:schemeClr val="tx1"/>
                </a:solidFill>
                <a:effectLst/>
              </a:rPr>
              <a:t>en</a:t>
            </a:r>
            <a:r>
              <a:rPr lang="en-US" sz="1200" u="sng" kern="1200" baseline="0" dirty="0" smtClean="0">
                <a:solidFill>
                  <a:schemeClr val="tx1"/>
                </a:solidFill>
                <a:effectLst/>
              </a:rPr>
              <a:t> </a:t>
            </a:r>
            <a:r>
              <a:rPr lang="en-US" sz="1200" u="sng" kern="1200" baseline="0" dirty="0" err="1" smtClean="0">
                <a:solidFill>
                  <a:schemeClr val="tx1"/>
                </a:solidFill>
                <a:effectLst/>
              </a:rPr>
              <a:t>camboya</a:t>
            </a:r>
            <a:r>
              <a:rPr lang="en-US" sz="1200" u="sng" kern="1200" baseline="0" dirty="0" smtClean="0">
                <a:solidFill>
                  <a:schemeClr val="tx1"/>
                </a:solidFill>
                <a:effectLst/>
              </a:rPr>
              <a:t>.</a:t>
            </a:r>
          </a:p>
          <a:p>
            <a:r>
              <a:rPr lang="en-US" sz="1200" u="sng" kern="1200" baseline="0" dirty="0" smtClean="0">
                <a:solidFill>
                  <a:schemeClr val="tx1"/>
                </a:solidFill>
                <a:effectLst/>
              </a:rPr>
              <a:t> </a:t>
            </a:r>
            <a:endParaRPr lang="en-US" sz="1200" u="sng" kern="1200" dirty="0" smtClean="0">
              <a:solidFill>
                <a:schemeClr val="tx1"/>
              </a:solidFill>
              <a:effectLst/>
            </a:endParaRPr>
          </a:p>
          <a:p>
            <a:endParaRPr lang="en-US" sz="1200" u="sng" kern="1200" dirty="0" smtClean="0">
              <a:solidFill>
                <a:schemeClr val="tx1"/>
              </a:solidFill>
              <a:effectLst/>
            </a:endParaRPr>
          </a:p>
          <a:p>
            <a:r>
              <a:rPr lang="en-US" sz="1200" u="sng" kern="1200" dirty="0" smtClean="0">
                <a:solidFill>
                  <a:schemeClr val="tx1"/>
                </a:solidFill>
                <a:effectLst/>
              </a:rPr>
              <a:t>EL</a:t>
            </a:r>
            <a:r>
              <a:rPr lang="en-US" sz="1200" u="sng" kern="1200" baseline="0" dirty="0" smtClean="0">
                <a:solidFill>
                  <a:schemeClr val="tx1"/>
                </a:solidFill>
                <a:effectLst/>
              </a:rPr>
              <a:t> PLAN NACIONAL ESTRATEGICO </a:t>
            </a:r>
            <a:endParaRPr lang="en-US" sz="1200" u="sng" kern="1200" dirty="0" smtClean="0">
              <a:solidFill>
                <a:schemeClr val="tx1"/>
              </a:solidFill>
              <a:effectLst/>
            </a:endParaRPr>
          </a:p>
          <a:p>
            <a:endParaRPr lang="en-US" sz="1200" u="sng" kern="1200" dirty="0" smtClean="0">
              <a:solidFill>
                <a:schemeClr val="tx1"/>
              </a:solidFill>
              <a:effectLst/>
            </a:endParaRPr>
          </a:p>
          <a:p>
            <a:endParaRPr lang="en-US" sz="1200" u="sng" kern="1200" dirty="0" smtClean="0">
              <a:solidFill>
                <a:schemeClr val="tx1"/>
              </a:solidFill>
              <a:effectLst/>
            </a:endParaRPr>
          </a:p>
          <a:p>
            <a:r>
              <a:rPr lang="en-US" sz="1200" u="sng" kern="1200" dirty="0" smtClean="0">
                <a:solidFill>
                  <a:schemeClr val="tx1"/>
                </a:solidFill>
                <a:effectLst/>
              </a:rPr>
              <a:t>El </a:t>
            </a:r>
            <a:r>
              <a:rPr lang="en-US" sz="1200" u="sng" kern="1200" dirty="0" err="1" smtClean="0">
                <a:solidFill>
                  <a:schemeClr val="tx1"/>
                </a:solidFill>
                <a:effectLst/>
              </a:rPr>
              <a:t>proyecto</a:t>
            </a:r>
            <a:r>
              <a:rPr lang="en-US" sz="1200" u="sng" kern="1200" dirty="0" smtClean="0">
                <a:solidFill>
                  <a:schemeClr val="tx1"/>
                </a:solidFill>
                <a:effectLst/>
              </a:rPr>
              <a:t>  </a:t>
            </a:r>
            <a:r>
              <a:rPr lang="en-US" sz="1200" u="sng" kern="1200" dirty="0" err="1" smtClean="0">
                <a:solidFill>
                  <a:schemeClr val="tx1"/>
                </a:solidFill>
                <a:effectLst/>
              </a:rPr>
              <a:t>va</a:t>
            </a:r>
            <a:r>
              <a:rPr lang="en-US" sz="1200" u="sng" kern="1200" dirty="0" smtClean="0">
                <a:solidFill>
                  <a:schemeClr val="tx1"/>
                </a:solidFill>
                <a:effectLst/>
              </a:rPr>
              <a:t> a </a:t>
            </a:r>
            <a:r>
              <a:rPr lang="en-US" sz="1200" u="sng" kern="1200" dirty="0" err="1" smtClean="0">
                <a:solidFill>
                  <a:schemeClr val="tx1"/>
                </a:solidFill>
                <a:effectLst/>
              </a:rPr>
              <a:t>contribuir</a:t>
            </a:r>
            <a:r>
              <a:rPr lang="en-US" sz="1200" u="sng" kern="1200" baseline="0" dirty="0" smtClean="0">
                <a:solidFill>
                  <a:schemeClr val="tx1"/>
                </a:solidFill>
                <a:effectLst/>
              </a:rPr>
              <a:t> al la </a:t>
            </a:r>
            <a:r>
              <a:rPr lang="en-US" sz="1200" u="sng" kern="1200" baseline="0" dirty="0" err="1" smtClean="0">
                <a:solidFill>
                  <a:schemeClr val="tx1"/>
                </a:solidFill>
                <a:effectLst/>
              </a:rPr>
              <a:t>implemetacion</a:t>
            </a:r>
            <a:r>
              <a:rPr lang="en-US" sz="1200" u="sng" kern="1200" baseline="0" dirty="0" smtClean="0">
                <a:solidFill>
                  <a:schemeClr val="tx1"/>
                </a:solidFill>
                <a:effectLst/>
              </a:rPr>
              <a:t>  del  </a:t>
            </a:r>
            <a:r>
              <a:rPr lang="en-US" sz="1200" u="sng" kern="1200" baseline="0" dirty="0" err="1" smtClean="0">
                <a:solidFill>
                  <a:schemeClr val="tx1"/>
                </a:solidFill>
                <a:effectLst/>
              </a:rPr>
              <a:t>desarrollo</a:t>
            </a:r>
            <a:r>
              <a:rPr lang="en-US" sz="1200" u="sng" kern="1200" baseline="0" dirty="0" smtClean="0">
                <a:solidFill>
                  <a:schemeClr val="tx1"/>
                </a:solidFill>
                <a:effectLst/>
              </a:rPr>
              <a:t> </a:t>
            </a:r>
            <a:r>
              <a:rPr lang="en-US" sz="1200" u="sng" kern="1200" baseline="0" dirty="0" err="1" smtClean="0">
                <a:solidFill>
                  <a:schemeClr val="tx1"/>
                </a:solidFill>
                <a:effectLst/>
              </a:rPr>
              <a:t>competencia</a:t>
            </a:r>
            <a:r>
              <a:rPr lang="en-US" sz="1200" u="sng" kern="1200" baseline="0" dirty="0" smtClean="0">
                <a:solidFill>
                  <a:schemeClr val="tx1"/>
                </a:solidFill>
                <a:effectLst/>
              </a:rPr>
              <a:t> </a:t>
            </a:r>
            <a:r>
              <a:rPr lang="en-US" sz="1200" u="sng" kern="1200" baseline="0" dirty="0" err="1" smtClean="0">
                <a:solidFill>
                  <a:schemeClr val="tx1"/>
                </a:solidFill>
                <a:effectLst/>
              </a:rPr>
              <a:t>que</a:t>
            </a:r>
            <a:r>
              <a:rPr lang="en-US" sz="1200" u="sng" kern="1200" baseline="0" dirty="0" smtClean="0">
                <a:solidFill>
                  <a:schemeClr val="tx1"/>
                </a:solidFill>
                <a:effectLst/>
              </a:rPr>
              <a:t> se </a:t>
            </a:r>
            <a:r>
              <a:rPr lang="en-US" sz="1200" u="sng" kern="1200" baseline="0" dirty="0" err="1" smtClean="0">
                <a:solidFill>
                  <a:schemeClr val="tx1"/>
                </a:solidFill>
                <a:effectLst/>
              </a:rPr>
              <a:t>definio</a:t>
            </a:r>
            <a:r>
              <a:rPr lang="en-US" sz="1200" u="sng" kern="1200" baseline="0" dirty="0" smtClean="0">
                <a:solidFill>
                  <a:schemeClr val="tx1"/>
                </a:solidFill>
                <a:effectLst/>
              </a:rPr>
              <a:t> </a:t>
            </a:r>
            <a:r>
              <a:rPr lang="en-US" sz="1200" u="sng" kern="1200" baseline="0" dirty="0" err="1" smtClean="0">
                <a:solidFill>
                  <a:schemeClr val="tx1"/>
                </a:solidFill>
                <a:effectLst/>
              </a:rPr>
              <a:t>En</a:t>
            </a:r>
            <a:r>
              <a:rPr lang="en-US" sz="1200" u="sng" kern="1200" baseline="0" dirty="0" smtClean="0">
                <a:solidFill>
                  <a:schemeClr val="tx1"/>
                </a:solidFill>
                <a:effectLst/>
              </a:rPr>
              <a:t> el Plan Nacional  </a:t>
            </a:r>
            <a:r>
              <a:rPr lang="en-US" sz="1200" u="sng" kern="1200" baseline="0" dirty="0" err="1" smtClean="0">
                <a:solidFill>
                  <a:schemeClr val="tx1"/>
                </a:solidFill>
                <a:effectLst/>
              </a:rPr>
              <a:t>estrategico</a:t>
            </a:r>
            <a:r>
              <a:rPr lang="en-US" sz="1200" u="sng" kern="1200" baseline="0" dirty="0" smtClean="0">
                <a:solidFill>
                  <a:schemeClr val="tx1"/>
                </a:solidFill>
                <a:effectLst/>
              </a:rPr>
              <a:t>. El plan de </a:t>
            </a:r>
            <a:r>
              <a:rPr lang="en-US" sz="1200" u="sng" kern="1200" baseline="0" dirty="0" err="1" smtClean="0">
                <a:solidFill>
                  <a:schemeClr val="tx1"/>
                </a:solidFill>
                <a:effectLst/>
              </a:rPr>
              <a:t>estrategia</a:t>
            </a:r>
            <a:r>
              <a:rPr lang="en-US" sz="1200" u="sng" kern="1200" baseline="0" dirty="0" smtClean="0">
                <a:solidFill>
                  <a:schemeClr val="tx1"/>
                </a:solidFill>
                <a:effectLst/>
              </a:rPr>
              <a:t> </a:t>
            </a:r>
            <a:r>
              <a:rPr lang="en-US" sz="1200" u="sng" kern="1200" baseline="0" dirty="0" err="1" smtClean="0">
                <a:solidFill>
                  <a:schemeClr val="tx1"/>
                </a:solidFill>
                <a:effectLst/>
              </a:rPr>
              <a:t>es</a:t>
            </a:r>
            <a:r>
              <a:rPr lang="en-US" sz="1200" u="sng" kern="1200" baseline="0" dirty="0" smtClean="0">
                <a:solidFill>
                  <a:schemeClr val="tx1"/>
                </a:solidFill>
                <a:effectLst/>
              </a:rPr>
              <a:t> </a:t>
            </a:r>
            <a:r>
              <a:rPr lang="en-US" sz="1200" u="sng" kern="1200" baseline="0" dirty="0" err="1" smtClean="0">
                <a:solidFill>
                  <a:schemeClr val="tx1"/>
                </a:solidFill>
                <a:effectLst/>
              </a:rPr>
              <a:t>amplio</a:t>
            </a:r>
            <a:r>
              <a:rPr lang="en-US" sz="1200" u="sng" kern="1200" baseline="0" dirty="0" smtClean="0">
                <a:solidFill>
                  <a:schemeClr val="tx1"/>
                </a:solidFill>
                <a:effectLst/>
              </a:rPr>
              <a:t> </a:t>
            </a:r>
            <a:r>
              <a:rPr lang="en-US" sz="1200" u="sng" kern="1200" baseline="0" dirty="0" err="1" smtClean="0">
                <a:solidFill>
                  <a:schemeClr val="tx1"/>
                </a:solidFill>
                <a:effectLst/>
              </a:rPr>
              <a:t>es</a:t>
            </a:r>
            <a:r>
              <a:rPr lang="en-US" sz="1200" u="sng" kern="1200" baseline="0" dirty="0" smtClean="0">
                <a:solidFill>
                  <a:schemeClr val="tx1"/>
                </a:solidFill>
                <a:effectLst/>
              </a:rPr>
              <a:t> para </a:t>
            </a:r>
            <a:r>
              <a:rPr lang="en-US" sz="1200" u="sng" kern="1200" baseline="0" dirty="0" err="1" smtClean="0">
                <a:solidFill>
                  <a:schemeClr val="tx1"/>
                </a:solidFill>
                <a:effectLst/>
              </a:rPr>
              <a:t>apoyar</a:t>
            </a:r>
            <a:r>
              <a:rPr lang="en-US" sz="1200" u="sng" kern="1200" baseline="0" dirty="0" smtClean="0">
                <a:solidFill>
                  <a:schemeClr val="tx1"/>
                </a:solidFill>
                <a:effectLst/>
              </a:rPr>
              <a:t> los </a:t>
            </a:r>
            <a:r>
              <a:rPr lang="en-US" sz="1200" u="sng" kern="1200" baseline="0" dirty="0" err="1" smtClean="0">
                <a:solidFill>
                  <a:schemeClr val="tx1"/>
                </a:solidFill>
                <a:effectLst/>
              </a:rPr>
              <a:t>jivenes</a:t>
            </a:r>
            <a:r>
              <a:rPr lang="en-US" sz="1200" u="sng" kern="1200" baseline="0" dirty="0" smtClean="0">
                <a:solidFill>
                  <a:schemeClr val="tx1"/>
                </a:solidFill>
                <a:effectLst/>
              </a:rPr>
              <a:t> </a:t>
            </a:r>
            <a:r>
              <a:rPr lang="en-US" sz="1200" u="sng" kern="1200" baseline="0" dirty="0" err="1" smtClean="0">
                <a:solidFill>
                  <a:schemeClr val="tx1"/>
                </a:solidFill>
                <a:effectLst/>
              </a:rPr>
              <a:t>en</a:t>
            </a:r>
            <a:r>
              <a:rPr lang="en-US" sz="1200" u="sng" kern="1200" baseline="0" dirty="0" smtClean="0">
                <a:solidFill>
                  <a:schemeClr val="tx1"/>
                </a:solidFill>
                <a:effectLst/>
              </a:rPr>
              <a:t> </a:t>
            </a:r>
            <a:r>
              <a:rPr lang="en-US" sz="1200" u="sng" kern="1200" baseline="0" dirty="0" err="1" smtClean="0">
                <a:solidFill>
                  <a:schemeClr val="tx1"/>
                </a:solidFill>
                <a:effectLst/>
              </a:rPr>
              <a:t>tema</a:t>
            </a:r>
            <a:r>
              <a:rPr lang="en-US" sz="1200" u="sng" kern="1200" baseline="0" dirty="0" smtClean="0">
                <a:solidFill>
                  <a:schemeClr val="tx1"/>
                </a:solidFill>
                <a:effectLst/>
              </a:rPr>
              <a:t> de </a:t>
            </a:r>
            <a:r>
              <a:rPr lang="en-US" sz="1200" u="sng" kern="1200" baseline="0" dirty="0" err="1" smtClean="0">
                <a:solidFill>
                  <a:schemeClr val="tx1"/>
                </a:solidFill>
                <a:effectLst/>
              </a:rPr>
              <a:t>salud</a:t>
            </a:r>
            <a:r>
              <a:rPr lang="en-US" sz="1200" u="sng" kern="1200" baseline="0" dirty="0" smtClean="0">
                <a:solidFill>
                  <a:schemeClr val="tx1"/>
                </a:solidFill>
                <a:effectLst/>
              </a:rPr>
              <a:t>, </a:t>
            </a:r>
            <a:r>
              <a:rPr lang="en-US" sz="1200" u="sng" kern="1200" baseline="0" dirty="0" err="1" smtClean="0">
                <a:solidFill>
                  <a:schemeClr val="tx1"/>
                </a:solidFill>
                <a:effectLst/>
              </a:rPr>
              <a:t>educacion</a:t>
            </a:r>
            <a:r>
              <a:rPr lang="en-US" sz="1200" u="sng" kern="1200" baseline="0" dirty="0" smtClean="0">
                <a:solidFill>
                  <a:schemeClr val="tx1"/>
                </a:solidFill>
                <a:effectLst/>
              </a:rPr>
              <a:t> y </a:t>
            </a:r>
            <a:r>
              <a:rPr lang="en-US" sz="1200" u="sng" kern="1200" baseline="0" dirty="0" err="1" smtClean="0">
                <a:solidFill>
                  <a:schemeClr val="tx1"/>
                </a:solidFill>
                <a:effectLst/>
              </a:rPr>
              <a:t>empleo</a:t>
            </a:r>
            <a:r>
              <a:rPr lang="en-US" sz="1200" u="sng" kern="1200" baseline="0" dirty="0" smtClean="0">
                <a:solidFill>
                  <a:schemeClr val="tx1"/>
                </a:solidFill>
                <a:effectLst/>
              </a:rPr>
              <a:t>.</a:t>
            </a:r>
          </a:p>
          <a:p>
            <a:r>
              <a:rPr lang="en-US" sz="1200" u="sng" kern="1200" baseline="0" dirty="0" smtClean="0">
                <a:solidFill>
                  <a:schemeClr val="tx1"/>
                </a:solidFill>
                <a:effectLst/>
              </a:rPr>
              <a:t>Este </a:t>
            </a:r>
            <a:r>
              <a:rPr lang="en-US" sz="1200" u="sng" kern="1200" baseline="0" dirty="0" err="1" smtClean="0">
                <a:solidFill>
                  <a:schemeClr val="tx1"/>
                </a:solidFill>
                <a:effectLst/>
              </a:rPr>
              <a:t>proyectopor</a:t>
            </a:r>
            <a:r>
              <a:rPr lang="en-US" sz="1200" u="sng" kern="1200" baseline="0" dirty="0" smtClean="0">
                <a:solidFill>
                  <a:schemeClr val="tx1"/>
                </a:solidFill>
                <a:effectLst/>
              </a:rPr>
              <a:t> </a:t>
            </a:r>
            <a:r>
              <a:rPr lang="en-US" sz="1200" u="sng" kern="1200" baseline="0" dirty="0" err="1" smtClean="0">
                <a:solidFill>
                  <a:schemeClr val="tx1"/>
                </a:solidFill>
                <a:effectLst/>
              </a:rPr>
              <a:t>es</a:t>
            </a:r>
            <a:r>
              <a:rPr lang="en-US" sz="1200" u="sng" kern="1200" baseline="0" dirty="0" smtClean="0">
                <a:solidFill>
                  <a:schemeClr val="tx1"/>
                </a:solidFill>
                <a:effectLst/>
              </a:rPr>
              <a:t> solo </a:t>
            </a:r>
            <a:r>
              <a:rPr lang="en-US" sz="1200" u="sng" kern="1200" baseline="0" dirty="0" err="1" smtClean="0">
                <a:solidFill>
                  <a:schemeClr val="tx1"/>
                </a:solidFill>
                <a:effectLst/>
              </a:rPr>
              <a:t>una</a:t>
            </a:r>
            <a:r>
              <a:rPr lang="en-US" sz="1200" u="sng" kern="1200" baseline="0" dirty="0" smtClean="0">
                <a:solidFill>
                  <a:schemeClr val="tx1"/>
                </a:solidFill>
                <a:effectLst/>
              </a:rPr>
              <a:t> parte de </a:t>
            </a:r>
            <a:r>
              <a:rPr lang="en-US" sz="1200" u="sng" kern="1200" baseline="0" dirty="0" err="1" smtClean="0">
                <a:solidFill>
                  <a:schemeClr val="tx1"/>
                </a:solidFill>
                <a:effectLst/>
              </a:rPr>
              <a:t>algo</a:t>
            </a:r>
            <a:r>
              <a:rPr lang="en-US" sz="1200" u="sng" kern="1200" baseline="0" dirty="0" smtClean="0">
                <a:solidFill>
                  <a:schemeClr val="tx1"/>
                </a:solidFill>
                <a:effectLst/>
              </a:rPr>
              <a:t> mas </a:t>
            </a:r>
            <a:r>
              <a:rPr lang="en-US" sz="1200" u="sng" kern="1200" baseline="0" dirty="0" err="1" smtClean="0">
                <a:solidFill>
                  <a:schemeClr val="tx1"/>
                </a:solidFill>
                <a:effectLst/>
              </a:rPr>
              <a:t>grande</a:t>
            </a:r>
            <a:r>
              <a:rPr lang="en-US" sz="1200" u="sng" kern="1200" baseline="0" dirty="0" smtClean="0">
                <a:solidFill>
                  <a:schemeClr val="tx1"/>
                </a:solidFill>
                <a:effectLst/>
              </a:rPr>
              <a:t>.</a:t>
            </a:r>
          </a:p>
          <a:p>
            <a:endParaRPr lang="en-US" sz="1200" u="sng" kern="1200" baseline="0" dirty="0" smtClean="0">
              <a:solidFill>
                <a:schemeClr val="tx1"/>
              </a:solidFill>
              <a:effectLst/>
            </a:endParaRPr>
          </a:p>
          <a:p>
            <a:endParaRPr lang="en-US" sz="1200" kern="1200" dirty="0" smtClean="0">
              <a:solidFill>
                <a:schemeClr val="tx1"/>
              </a:solidFill>
              <a:effectLst/>
            </a:endParaRPr>
          </a:p>
          <a:p>
            <a:r>
              <a:rPr lang="en-US" sz="1200" kern="1200" dirty="0" smtClean="0">
                <a:solidFill>
                  <a:schemeClr val="tx1"/>
                </a:solidFill>
                <a:effectLst/>
              </a:rPr>
              <a:t>ESTE</a:t>
            </a:r>
            <a:r>
              <a:rPr lang="en-US" sz="1200" kern="1200" baseline="0" dirty="0" smtClean="0">
                <a:solidFill>
                  <a:schemeClr val="tx1"/>
                </a:solidFill>
                <a:effectLst/>
              </a:rPr>
              <a:t> PROYECTO CONSTUTUYE EN TRES COMOPONENTES Y DE ESA MANERA  TAMBIEN TRES METAS </a:t>
            </a:r>
          </a:p>
          <a:p>
            <a:endParaRPr lang="en-US" sz="1200" kern="1200" baseline="0" dirty="0" smtClean="0">
              <a:solidFill>
                <a:schemeClr val="tx1"/>
              </a:solidFill>
              <a:effectLst/>
            </a:endParaRPr>
          </a:p>
          <a:p>
            <a:r>
              <a:rPr lang="en-US" sz="1200" kern="1200" baseline="0" dirty="0" smtClean="0">
                <a:solidFill>
                  <a:schemeClr val="tx1"/>
                </a:solidFill>
                <a:effectLst/>
              </a:rPr>
              <a:t>EL SERVICIO PUBLICO DE CAMBOYA  EMPEZO  2009 Y POR EL MOMENTO TIENEN 7  Y OFICINAS  LAS 2 ULTIMAS FUERON  ESTABLECIDAS CON ESTE PROYECTO.</a:t>
            </a:r>
            <a:endParaRPr lang="en-US" sz="1200" kern="1200" dirty="0" smtClean="0">
              <a:solidFill>
                <a:schemeClr val="tx1"/>
              </a:solidFill>
              <a:effectLst/>
            </a:endParaRPr>
          </a:p>
          <a:p>
            <a:endParaRPr lang="en-US" dirty="0"/>
          </a:p>
        </p:txBody>
      </p:sp>
      <p:sp>
        <p:nvSpPr>
          <p:cNvPr id="4" name="Platshållare för bildnummer 3"/>
          <p:cNvSpPr>
            <a:spLocks noGrp="1"/>
          </p:cNvSpPr>
          <p:nvPr>
            <p:ph type="sldNum" sz="quarter" idx="10"/>
          </p:nvPr>
        </p:nvSpPr>
        <p:spPr/>
        <p:txBody>
          <a:bodyPr/>
          <a:lstStyle/>
          <a:p>
            <a:fld id="{0763CAE6-3546-4A01-BBE9-044D7CD2D89D}" type="slidenum">
              <a:rPr lang="en-US" smtClean="0"/>
              <a:t>2</a:t>
            </a:fld>
            <a:endParaRPr lang="en-US" dirty="0"/>
          </a:p>
        </p:txBody>
      </p:sp>
    </p:spTree>
    <p:extLst>
      <p:ext uri="{BB962C8B-B14F-4D97-AF65-F5344CB8AC3E}">
        <p14:creationId xmlns:p14="http://schemas.microsoft.com/office/powerpoint/2010/main" val="31337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endParaRPr lang="en-US" baseline="0" dirty="0" smtClean="0">
              <a:solidFill>
                <a:schemeClr val="accent2"/>
              </a:solidFill>
            </a:endParaRPr>
          </a:p>
        </p:txBody>
      </p:sp>
      <p:sp>
        <p:nvSpPr>
          <p:cNvPr id="4" name="Platshållare för bildnummer 3"/>
          <p:cNvSpPr>
            <a:spLocks noGrp="1"/>
          </p:cNvSpPr>
          <p:nvPr>
            <p:ph type="sldNum" sz="quarter" idx="10"/>
          </p:nvPr>
        </p:nvSpPr>
        <p:spPr/>
        <p:txBody>
          <a:bodyPr/>
          <a:lstStyle/>
          <a:p>
            <a:fld id="{0763CAE6-3546-4A01-BBE9-044D7CD2D89D}" type="slidenum">
              <a:rPr lang="en-US" smtClean="0"/>
              <a:t>3</a:t>
            </a:fld>
            <a:endParaRPr lang="en-US" dirty="0"/>
          </a:p>
        </p:txBody>
      </p:sp>
    </p:spTree>
    <p:extLst>
      <p:ext uri="{BB962C8B-B14F-4D97-AF65-F5344CB8AC3E}">
        <p14:creationId xmlns:p14="http://schemas.microsoft.com/office/powerpoint/2010/main" val="2495386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228600" indent="-228600">
              <a:buAutoNum type="arabicPeriod"/>
            </a:pPr>
            <a:r>
              <a:rPr lang="en-US" dirty="0" err="1" smtClean="0"/>
              <a:t>Esto</a:t>
            </a:r>
            <a:r>
              <a:rPr lang="en-US" baseline="0" dirty="0" smtClean="0"/>
              <a:t> se </a:t>
            </a:r>
            <a:r>
              <a:rPr lang="en-US" baseline="0" dirty="0" err="1" smtClean="0"/>
              <a:t>hace</a:t>
            </a:r>
            <a:r>
              <a:rPr lang="en-US" baseline="0" dirty="0" smtClean="0"/>
              <a:t> </a:t>
            </a:r>
            <a:r>
              <a:rPr lang="en-US" baseline="0" dirty="0" err="1" smtClean="0"/>
              <a:t>desde</a:t>
            </a:r>
            <a:r>
              <a:rPr lang="en-US" baseline="0" dirty="0" smtClean="0"/>
              <a:t> 2012 a 2015  e </a:t>
            </a:r>
            <a:r>
              <a:rPr lang="en-US" baseline="0" dirty="0" err="1" smtClean="0"/>
              <a:t>implica</a:t>
            </a:r>
            <a:r>
              <a:rPr lang="en-US" baseline="0" dirty="0" smtClean="0"/>
              <a:t> </a:t>
            </a:r>
            <a:r>
              <a:rPr lang="en-US" baseline="0" dirty="0" err="1" smtClean="0"/>
              <a:t>cordinar</a:t>
            </a:r>
            <a:r>
              <a:rPr lang="en-US" baseline="0" dirty="0" smtClean="0"/>
              <a:t> y </a:t>
            </a:r>
            <a:r>
              <a:rPr lang="en-US" baseline="0" dirty="0" err="1" smtClean="0"/>
              <a:t>establecer</a:t>
            </a:r>
            <a:r>
              <a:rPr lang="en-US" baseline="0" dirty="0" smtClean="0"/>
              <a:t> un </a:t>
            </a:r>
            <a:r>
              <a:rPr lang="en-US" baseline="0" dirty="0" err="1" smtClean="0"/>
              <a:t>contacto</a:t>
            </a:r>
            <a:r>
              <a:rPr lang="en-US" baseline="0" dirty="0" smtClean="0"/>
              <a:t> con </a:t>
            </a:r>
            <a:r>
              <a:rPr lang="en-US" baseline="0" dirty="0" err="1" smtClean="0"/>
              <a:t>todos</a:t>
            </a:r>
            <a:r>
              <a:rPr lang="en-US" baseline="0" dirty="0" smtClean="0"/>
              <a:t> los </a:t>
            </a:r>
            <a:r>
              <a:rPr lang="en-US" baseline="0" dirty="0" err="1" smtClean="0"/>
              <a:t>proyectos</a:t>
            </a:r>
            <a:r>
              <a:rPr lang="en-US" baseline="0" dirty="0" smtClean="0"/>
              <a:t> </a:t>
            </a:r>
            <a:r>
              <a:rPr lang="en-US" baseline="0" dirty="0" err="1" smtClean="0"/>
              <a:t>en</a:t>
            </a:r>
            <a:r>
              <a:rPr lang="en-US" baseline="0" dirty="0" smtClean="0"/>
              <a:t> el </a:t>
            </a:r>
            <a:r>
              <a:rPr lang="en-US" baseline="0" dirty="0" err="1" smtClean="0"/>
              <a:t>ambito</a:t>
            </a:r>
            <a:r>
              <a:rPr lang="en-US" baseline="0" dirty="0" smtClean="0"/>
              <a:t>  de </a:t>
            </a:r>
            <a:r>
              <a:rPr lang="en-US" baseline="0" dirty="0" err="1" smtClean="0"/>
              <a:t>desarollo</a:t>
            </a:r>
            <a:r>
              <a:rPr lang="en-US" baseline="0" dirty="0" smtClean="0"/>
              <a:t> de </a:t>
            </a:r>
            <a:r>
              <a:rPr lang="en-US" baseline="0" dirty="0" err="1" smtClean="0"/>
              <a:t>de</a:t>
            </a:r>
            <a:r>
              <a:rPr lang="en-US" baseline="0" dirty="0" smtClean="0"/>
              <a:t> </a:t>
            </a:r>
            <a:r>
              <a:rPr lang="en-US" baseline="0" dirty="0" err="1" smtClean="0"/>
              <a:t>competencias</a:t>
            </a:r>
            <a:r>
              <a:rPr lang="en-US" baseline="0" dirty="0" smtClean="0"/>
              <a:t> y </a:t>
            </a:r>
            <a:r>
              <a:rPr lang="en-US" baseline="0" dirty="0" err="1" smtClean="0"/>
              <a:t>emlleabilidad</a:t>
            </a:r>
            <a:r>
              <a:rPr lang="en-US" baseline="0" dirty="0" smtClean="0"/>
              <a:t> para </a:t>
            </a:r>
            <a:r>
              <a:rPr lang="en-US" baseline="0" dirty="0" err="1" smtClean="0"/>
              <a:t>jovenes</a:t>
            </a:r>
            <a:r>
              <a:rPr lang="en-US" baseline="0" dirty="0" smtClean="0"/>
              <a:t>.</a:t>
            </a:r>
          </a:p>
          <a:p>
            <a:pPr marL="228600" indent="-228600">
              <a:buAutoNum type="arabicPeriod"/>
            </a:pPr>
            <a:r>
              <a:rPr lang="en-US" baseline="0" dirty="0" err="1" smtClean="0"/>
              <a:t>Apoyo</a:t>
            </a:r>
            <a:r>
              <a:rPr lang="en-US" baseline="0" dirty="0" smtClean="0"/>
              <a:t> a </a:t>
            </a:r>
            <a:r>
              <a:rPr lang="en-US" baseline="0" dirty="0" err="1" smtClean="0"/>
              <a:t>ministros</a:t>
            </a:r>
            <a:r>
              <a:rPr lang="en-US" baseline="0" dirty="0" smtClean="0"/>
              <a:t> con </a:t>
            </a:r>
            <a:r>
              <a:rPr lang="en-US" baseline="0" dirty="0" err="1" smtClean="0"/>
              <a:t>alguna</a:t>
            </a:r>
            <a:r>
              <a:rPr lang="en-US" baseline="0" dirty="0" smtClean="0"/>
              <a:t> </a:t>
            </a:r>
            <a:r>
              <a:rPr lang="en-US" baseline="0" dirty="0" err="1" smtClean="0"/>
              <a:t>relevancia</a:t>
            </a:r>
            <a:r>
              <a:rPr lang="en-US" baseline="0" dirty="0" smtClean="0"/>
              <a:t> </a:t>
            </a:r>
            <a:r>
              <a:rPr lang="en-US" baseline="0" dirty="0" err="1" smtClean="0"/>
              <a:t>sobre</a:t>
            </a:r>
            <a:r>
              <a:rPr lang="en-US" baseline="0" dirty="0" smtClean="0"/>
              <a:t> el </a:t>
            </a:r>
            <a:r>
              <a:rPr lang="en-US" baseline="0" dirty="0" err="1" smtClean="0"/>
              <a:t>tema</a:t>
            </a:r>
            <a:r>
              <a:rPr lang="en-US" baseline="0" dirty="0" smtClean="0"/>
              <a:t> y </a:t>
            </a:r>
            <a:r>
              <a:rPr lang="en-US" baseline="0" dirty="0" err="1" smtClean="0"/>
              <a:t>otros</a:t>
            </a:r>
            <a:r>
              <a:rPr lang="en-US" baseline="0" dirty="0" smtClean="0"/>
              <a:t> </a:t>
            </a:r>
            <a:r>
              <a:rPr lang="en-US" baseline="0" dirty="0" err="1" smtClean="0"/>
              <a:t>actores</a:t>
            </a:r>
            <a:r>
              <a:rPr lang="en-US" baseline="0" dirty="0" smtClean="0"/>
              <a:t> </a:t>
            </a:r>
            <a:r>
              <a:rPr lang="en-US" baseline="0" dirty="0" err="1" smtClean="0"/>
              <a:t>que</a:t>
            </a:r>
            <a:r>
              <a:rPr lang="en-US" baseline="0" dirty="0" smtClean="0"/>
              <a:t> </a:t>
            </a:r>
            <a:r>
              <a:rPr lang="en-US" baseline="0" dirty="0" err="1" smtClean="0"/>
              <a:t>sean</a:t>
            </a:r>
            <a:r>
              <a:rPr lang="en-US" baseline="0" dirty="0" smtClean="0"/>
              <a:t> de </a:t>
            </a:r>
            <a:r>
              <a:rPr lang="en-US" baseline="0" dirty="0" err="1" smtClean="0"/>
              <a:t>importancia</a:t>
            </a:r>
            <a:r>
              <a:rPr lang="en-US" baseline="0" dirty="0" smtClean="0"/>
              <a:t> para la </a:t>
            </a:r>
            <a:r>
              <a:rPr lang="en-US" baseline="0" dirty="0" err="1" smtClean="0"/>
              <a:t>implementación</a:t>
            </a:r>
            <a:r>
              <a:rPr lang="en-US" baseline="0" dirty="0" smtClean="0"/>
              <a:t>.</a:t>
            </a:r>
          </a:p>
          <a:p>
            <a:pPr marL="0" indent="0">
              <a:buNone/>
            </a:pPr>
            <a:endParaRPr lang="en-US" baseline="0" dirty="0" smtClean="0"/>
          </a:p>
          <a:p>
            <a:pPr marL="0" indent="0">
              <a:buNone/>
            </a:pPr>
            <a:r>
              <a:rPr lang="en-US" baseline="0" dirty="0" smtClean="0"/>
              <a:t>3. </a:t>
            </a:r>
            <a:r>
              <a:rPr lang="en-US" baseline="0" dirty="0" err="1" smtClean="0"/>
              <a:t>Apoyo</a:t>
            </a:r>
            <a:r>
              <a:rPr lang="en-US" baseline="0" dirty="0" smtClean="0"/>
              <a:t> /</a:t>
            </a:r>
            <a:r>
              <a:rPr lang="en-US" baseline="0" dirty="0" err="1" smtClean="0"/>
              <a:t>assistencia</a:t>
            </a:r>
            <a:r>
              <a:rPr lang="en-US" baseline="0" dirty="0" smtClean="0"/>
              <a:t> </a:t>
            </a:r>
            <a:r>
              <a:rPr lang="en-US" baseline="0" dirty="0" err="1" smtClean="0"/>
              <a:t>tecnica</a:t>
            </a:r>
            <a:r>
              <a:rPr lang="en-US" baseline="0" dirty="0" smtClean="0"/>
              <a:t>  (</a:t>
            </a:r>
            <a:r>
              <a:rPr lang="en-US" baseline="0" dirty="0" err="1" smtClean="0">
                <a:solidFill>
                  <a:schemeClr val="accent2"/>
                </a:solidFill>
              </a:rPr>
              <a:t>utförligare</a:t>
            </a:r>
            <a:r>
              <a:rPr lang="en-US" baseline="0" dirty="0" smtClean="0">
                <a:solidFill>
                  <a:schemeClr val="accent2"/>
                </a:solidFill>
              </a:rPr>
              <a:t> information) para </a:t>
            </a:r>
            <a:r>
              <a:rPr lang="en-US" baseline="0" dirty="0" err="1" smtClean="0">
                <a:solidFill>
                  <a:schemeClr val="accent2"/>
                </a:solidFill>
              </a:rPr>
              <a:t>establecir</a:t>
            </a:r>
            <a:r>
              <a:rPr lang="en-US" baseline="0" dirty="0" smtClean="0">
                <a:solidFill>
                  <a:schemeClr val="accent2"/>
                </a:solidFill>
              </a:rPr>
              <a:t> los </a:t>
            </a:r>
            <a:r>
              <a:rPr lang="en-US" baseline="0" dirty="0" err="1" smtClean="0">
                <a:solidFill>
                  <a:schemeClr val="accent2"/>
                </a:solidFill>
              </a:rPr>
              <a:t>centros</a:t>
            </a:r>
            <a:r>
              <a:rPr lang="en-US" baseline="0" dirty="0" smtClean="0">
                <a:solidFill>
                  <a:schemeClr val="accent2"/>
                </a:solidFill>
              </a:rPr>
              <a:t> de </a:t>
            </a:r>
            <a:r>
              <a:rPr lang="en-US" baseline="0" dirty="0" err="1" smtClean="0">
                <a:solidFill>
                  <a:schemeClr val="accent2"/>
                </a:solidFill>
              </a:rPr>
              <a:t>orientacion</a:t>
            </a:r>
            <a:endParaRPr lang="en-US" baseline="0" dirty="0" smtClean="0">
              <a:solidFill>
                <a:schemeClr val="accent2"/>
              </a:solidFill>
            </a:endParaRPr>
          </a:p>
          <a:p>
            <a:pPr marL="0" indent="0">
              <a:buNone/>
            </a:pPr>
            <a:r>
              <a:rPr lang="en-US" baseline="0" dirty="0" smtClean="0">
                <a:solidFill>
                  <a:schemeClr val="accent2"/>
                </a:solidFill>
              </a:rPr>
              <a:t>4. </a:t>
            </a:r>
            <a:r>
              <a:rPr lang="en-US" baseline="0" dirty="0" err="1" smtClean="0">
                <a:solidFill>
                  <a:schemeClr val="accent2"/>
                </a:solidFill>
              </a:rPr>
              <a:t>Apoyo</a:t>
            </a:r>
            <a:r>
              <a:rPr lang="en-US" baseline="0" dirty="0" smtClean="0">
                <a:solidFill>
                  <a:schemeClr val="accent2"/>
                </a:solidFill>
              </a:rPr>
              <a:t> </a:t>
            </a:r>
            <a:r>
              <a:rPr lang="en-US" baseline="0" dirty="0" err="1" smtClean="0">
                <a:solidFill>
                  <a:schemeClr val="accent2"/>
                </a:solidFill>
              </a:rPr>
              <a:t>economico</a:t>
            </a:r>
            <a:r>
              <a:rPr lang="en-US" baseline="0" dirty="0" smtClean="0">
                <a:solidFill>
                  <a:schemeClr val="accent2"/>
                </a:solidFill>
              </a:rPr>
              <a:t> para los </a:t>
            </a:r>
            <a:r>
              <a:rPr lang="en-US" baseline="0" dirty="0" err="1" smtClean="0">
                <a:solidFill>
                  <a:schemeClr val="accent2"/>
                </a:solidFill>
              </a:rPr>
              <a:t>centros</a:t>
            </a:r>
            <a:r>
              <a:rPr lang="en-US" baseline="0" dirty="0" smtClean="0">
                <a:solidFill>
                  <a:schemeClr val="accent2"/>
                </a:solidFill>
              </a:rPr>
              <a:t> de </a:t>
            </a:r>
            <a:r>
              <a:rPr lang="en-US" baseline="0" dirty="0" err="1" smtClean="0">
                <a:solidFill>
                  <a:schemeClr val="accent2"/>
                </a:solidFill>
              </a:rPr>
              <a:t>orientacion</a:t>
            </a:r>
            <a:r>
              <a:rPr lang="en-US" baseline="0" dirty="0" smtClean="0">
                <a:solidFill>
                  <a:schemeClr val="accent2"/>
                </a:solidFill>
              </a:rPr>
              <a:t> para </a:t>
            </a:r>
            <a:r>
              <a:rPr lang="en-US" baseline="0" dirty="0" err="1" smtClean="0">
                <a:solidFill>
                  <a:schemeClr val="accent2"/>
                </a:solidFill>
              </a:rPr>
              <a:t>jovenes</a:t>
            </a:r>
            <a:r>
              <a:rPr lang="en-US" baseline="0" dirty="0" smtClean="0">
                <a:solidFill>
                  <a:schemeClr val="accent2"/>
                </a:solidFill>
              </a:rPr>
              <a:t>. UNDER VILKEN TID ÄR MAN UNG</a:t>
            </a:r>
          </a:p>
          <a:p>
            <a:pPr marL="0" indent="0">
              <a:buNone/>
            </a:pPr>
            <a:endParaRPr lang="en-US" baseline="0" dirty="0" smtClean="0">
              <a:solidFill>
                <a:schemeClr val="accent2"/>
              </a:solidFill>
            </a:endParaRPr>
          </a:p>
          <a:p>
            <a:pPr marL="0" indent="0">
              <a:buNone/>
            </a:pPr>
            <a:r>
              <a:rPr lang="en-US" baseline="0" dirty="0" smtClean="0">
                <a:solidFill>
                  <a:schemeClr val="accent2"/>
                </a:solidFill>
              </a:rPr>
              <a:t>CENTROS DE ORIENTACION  DOS SERVICIOS DE EMPLEO SE ESTABLECIERON DONDE YA HABIAN CENTROS DE ORIENTACION PARA JOVENES</a:t>
            </a:r>
          </a:p>
          <a:p>
            <a:pPr marL="0" indent="0">
              <a:buNone/>
            </a:pPr>
            <a:endParaRPr lang="en-US" baseline="0" dirty="0" smtClean="0">
              <a:solidFill>
                <a:schemeClr val="accent2"/>
              </a:solidFill>
            </a:endParaRPr>
          </a:p>
          <a:p>
            <a:pPr marL="0" indent="0">
              <a:buNone/>
            </a:pPr>
            <a:r>
              <a:rPr lang="en-US" baseline="0" dirty="0" smtClean="0">
                <a:solidFill>
                  <a:schemeClr val="accent2"/>
                </a:solidFill>
              </a:rPr>
              <a:t>La </a:t>
            </a:r>
            <a:r>
              <a:rPr lang="en-US" baseline="0" dirty="0" err="1" smtClean="0">
                <a:solidFill>
                  <a:schemeClr val="accent2"/>
                </a:solidFill>
              </a:rPr>
              <a:t>cordinacion</a:t>
            </a:r>
            <a:r>
              <a:rPr lang="en-US" baseline="0" dirty="0" smtClean="0">
                <a:solidFill>
                  <a:schemeClr val="accent2"/>
                </a:solidFill>
              </a:rPr>
              <a:t> </a:t>
            </a:r>
            <a:r>
              <a:rPr lang="en-US" baseline="0" dirty="0" err="1" smtClean="0">
                <a:solidFill>
                  <a:schemeClr val="accent2"/>
                </a:solidFill>
              </a:rPr>
              <a:t>resulto</a:t>
            </a:r>
            <a:r>
              <a:rPr lang="en-US" baseline="0" dirty="0" smtClean="0">
                <a:solidFill>
                  <a:schemeClr val="accent2"/>
                </a:solidFill>
              </a:rPr>
              <a:t> </a:t>
            </a:r>
            <a:r>
              <a:rPr lang="en-US" baseline="0" dirty="0" err="1" smtClean="0">
                <a:solidFill>
                  <a:schemeClr val="accent2"/>
                </a:solidFill>
              </a:rPr>
              <a:t>aqui</a:t>
            </a:r>
            <a:r>
              <a:rPr lang="en-US" baseline="0" dirty="0" smtClean="0">
                <a:solidFill>
                  <a:schemeClr val="accent2"/>
                </a:solidFill>
              </a:rPr>
              <a:t>  </a:t>
            </a:r>
            <a:r>
              <a:rPr lang="en-US" baseline="0" dirty="0" err="1" smtClean="0">
                <a:solidFill>
                  <a:schemeClr val="accent2"/>
                </a:solidFill>
              </a:rPr>
              <a:t>en</a:t>
            </a:r>
            <a:r>
              <a:rPr lang="en-US" baseline="0" dirty="0" smtClean="0">
                <a:solidFill>
                  <a:schemeClr val="accent2"/>
                </a:solidFill>
              </a:rPr>
              <a:t>  </a:t>
            </a:r>
            <a:r>
              <a:rPr lang="en-US" baseline="0" dirty="0" err="1" smtClean="0">
                <a:solidFill>
                  <a:schemeClr val="accent2"/>
                </a:solidFill>
              </a:rPr>
              <a:t>decidir</a:t>
            </a:r>
            <a:r>
              <a:rPr lang="en-US" baseline="0" dirty="0" smtClean="0">
                <a:solidFill>
                  <a:schemeClr val="accent2"/>
                </a:solidFill>
              </a:rPr>
              <a:t> </a:t>
            </a:r>
            <a:r>
              <a:rPr lang="en-US" baseline="0" dirty="0" err="1" smtClean="0">
                <a:solidFill>
                  <a:schemeClr val="accent2"/>
                </a:solidFill>
              </a:rPr>
              <a:t>donde</a:t>
            </a:r>
            <a:r>
              <a:rPr lang="en-US" baseline="0" dirty="0" smtClean="0">
                <a:solidFill>
                  <a:schemeClr val="accent2"/>
                </a:solidFill>
              </a:rPr>
              <a:t> a </a:t>
            </a:r>
            <a:r>
              <a:rPr lang="en-US" baseline="0" dirty="0" err="1" smtClean="0">
                <a:solidFill>
                  <a:schemeClr val="accent2"/>
                </a:solidFill>
              </a:rPr>
              <a:t>crear</a:t>
            </a:r>
            <a:r>
              <a:rPr lang="en-US" baseline="0" dirty="0" smtClean="0">
                <a:solidFill>
                  <a:schemeClr val="accent2"/>
                </a:solidFill>
              </a:rPr>
              <a:t> dos </a:t>
            </a:r>
            <a:r>
              <a:rPr lang="en-US" baseline="0" dirty="0" err="1" smtClean="0">
                <a:solidFill>
                  <a:schemeClr val="accent2"/>
                </a:solidFill>
              </a:rPr>
              <a:t>servicioos</a:t>
            </a:r>
            <a:r>
              <a:rPr lang="en-US" baseline="0" dirty="0" smtClean="0">
                <a:solidFill>
                  <a:schemeClr val="accent2"/>
                </a:solidFill>
              </a:rPr>
              <a:t> </a:t>
            </a:r>
            <a:r>
              <a:rPr lang="en-US" baseline="0" dirty="0" err="1" smtClean="0">
                <a:solidFill>
                  <a:schemeClr val="accent2"/>
                </a:solidFill>
              </a:rPr>
              <a:t>publicos</a:t>
            </a:r>
            <a:r>
              <a:rPr lang="en-US" baseline="0" dirty="0" smtClean="0">
                <a:solidFill>
                  <a:schemeClr val="accent2"/>
                </a:solidFill>
              </a:rPr>
              <a:t> de </a:t>
            </a:r>
            <a:r>
              <a:rPr lang="en-US" baseline="0" dirty="0" err="1" smtClean="0">
                <a:solidFill>
                  <a:schemeClr val="accent2"/>
                </a:solidFill>
              </a:rPr>
              <a:t>empleo</a:t>
            </a:r>
            <a:r>
              <a:rPr lang="en-US" baseline="0" dirty="0" smtClean="0">
                <a:solidFill>
                  <a:schemeClr val="accent2"/>
                </a:solidFill>
              </a:rPr>
              <a:t> lo </a:t>
            </a:r>
            <a:r>
              <a:rPr lang="en-US" baseline="0" dirty="0" err="1" smtClean="0">
                <a:solidFill>
                  <a:schemeClr val="accent2"/>
                </a:solidFill>
              </a:rPr>
              <a:t>logico</a:t>
            </a:r>
            <a:r>
              <a:rPr lang="en-US" baseline="0" dirty="0" smtClean="0">
                <a:solidFill>
                  <a:schemeClr val="accent2"/>
                </a:solidFill>
              </a:rPr>
              <a:t> </a:t>
            </a:r>
            <a:r>
              <a:rPr lang="en-US" baseline="0" dirty="0" err="1" smtClean="0">
                <a:solidFill>
                  <a:schemeClr val="accent2"/>
                </a:solidFill>
              </a:rPr>
              <a:t>fue</a:t>
            </a:r>
            <a:r>
              <a:rPr lang="en-US" baseline="0" dirty="0" smtClean="0">
                <a:solidFill>
                  <a:schemeClr val="accent2"/>
                </a:solidFill>
              </a:rPr>
              <a:t>  </a:t>
            </a:r>
            <a:r>
              <a:rPr lang="en-US" baseline="0" dirty="0" err="1" smtClean="0">
                <a:solidFill>
                  <a:schemeClr val="accent2"/>
                </a:solidFill>
              </a:rPr>
              <a:t>donde</a:t>
            </a:r>
            <a:r>
              <a:rPr lang="en-US" baseline="0" dirty="0" smtClean="0">
                <a:solidFill>
                  <a:schemeClr val="accent2"/>
                </a:solidFill>
              </a:rPr>
              <a:t> </a:t>
            </a:r>
            <a:r>
              <a:rPr lang="en-US" baseline="0" dirty="0" err="1" smtClean="0">
                <a:solidFill>
                  <a:schemeClr val="accent2"/>
                </a:solidFill>
              </a:rPr>
              <a:t>ya</a:t>
            </a:r>
            <a:r>
              <a:rPr lang="en-US" baseline="0" dirty="0" smtClean="0">
                <a:solidFill>
                  <a:schemeClr val="accent2"/>
                </a:solidFill>
              </a:rPr>
              <a:t> </a:t>
            </a:r>
            <a:r>
              <a:rPr lang="en-US" baseline="0" dirty="0" err="1" smtClean="0">
                <a:solidFill>
                  <a:schemeClr val="accent2"/>
                </a:solidFill>
              </a:rPr>
              <a:t>habian</a:t>
            </a:r>
            <a:r>
              <a:rPr lang="en-US" baseline="0" dirty="0" smtClean="0">
                <a:solidFill>
                  <a:schemeClr val="accent2"/>
                </a:solidFill>
              </a:rPr>
              <a:t> </a:t>
            </a:r>
            <a:r>
              <a:rPr lang="en-US" baseline="0" dirty="0" err="1" smtClean="0">
                <a:solidFill>
                  <a:schemeClr val="accent2"/>
                </a:solidFill>
              </a:rPr>
              <a:t>centros</a:t>
            </a:r>
            <a:r>
              <a:rPr lang="en-US" baseline="0" dirty="0" smtClean="0">
                <a:solidFill>
                  <a:schemeClr val="accent2"/>
                </a:solidFill>
              </a:rPr>
              <a:t> de </a:t>
            </a:r>
            <a:r>
              <a:rPr lang="en-US" baseline="0" dirty="0" err="1" smtClean="0">
                <a:solidFill>
                  <a:schemeClr val="accent2"/>
                </a:solidFill>
              </a:rPr>
              <a:t>orientacion</a:t>
            </a:r>
            <a:r>
              <a:rPr lang="en-US" baseline="0" dirty="0" smtClean="0">
                <a:solidFill>
                  <a:schemeClr val="accent2"/>
                </a:solidFill>
              </a:rPr>
              <a:t> para </a:t>
            </a:r>
            <a:r>
              <a:rPr lang="en-US" baseline="0" dirty="0" err="1" smtClean="0">
                <a:solidFill>
                  <a:schemeClr val="accent2"/>
                </a:solidFill>
              </a:rPr>
              <a:t>jovenes</a:t>
            </a:r>
            <a:r>
              <a:rPr lang="en-US" baseline="0" dirty="0" smtClean="0">
                <a:solidFill>
                  <a:schemeClr val="accent2"/>
                </a:solidFill>
              </a:rPr>
              <a:t> de </a:t>
            </a:r>
            <a:r>
              <a:rPr lang="en-US" baseline="0" dirty="0" err="1" smtClean="0">
                <a:solidFill>
                  <a:schemeClr val="accent2"/>
                </a:solidFill>
              </a:rPr>
              <a:t>esa</a:t>
            </a:r>
            <a:r>
              <a:rPr lang="en-US" baseline="0" dirty="0" smtClean="0">
                <a:solidFill>
                  <a:schemeClr val="accent2"/>
                </a:solidFill>
              </a:rPr>
              <a:t> </a:t>
            </a:r>
            <a:r>
              <a:rPr lang="en-US" baseline="0" dirty="0" err="1" smtClean="0">
                <a:solidFill>
                  <a:schemeClr val="accent2"/>
                </a:solidFill>
              </a:rPr>
              <a:t>manera</a:t>
            </a:r>
            <a:r>
              <a:rPr lang="en-US" baseline="0" dirty="0" smtClean="0">
                <a:solidFill>
                  <a:schemeClr val="accent2"/>
                </a:solidFill>
              </a:rPr>
              <a:t> </a:t>
            </a:r>
            <a:r>
              <a:rPr lang="en-US" baseline="0" dirty="0" err="1" smtClean="0">
                <a:solidFill>
                  <a:schemeClr val="accent2"/>
                </a:solidFill>
              </a:rPr>
              <a:t>fue</a:t>
            </a:r>
            <a:r>
              <a:rPr lang="en-US" baseline="0" dirty="0" smtClean="0">
                <a:solidFill>
                  <a:schemeClr val="accent2"/>
                </a:solidFill>
              </a:rPr>
              <a:t> mas </a:t>
            </a:r>
            <a:r>
              <a:rPr lang="en-US" baseline="0" dirty="0" err="1" smtClean="0">
                <a:solidFill>
                  <a:schemeClr val="accent2"/>
                </a:solidFill>
              </a:rPr>
              <a:t>facil</a:t>
            </a:r>
            <a:r>
              <a:rPr lang="en-US" baseline="0" dirty="0" smtClean="0">
                <a:solidFill>
                  <a:schemeClr val="accent2"/>
                </a:solidFill>
              </a:rPr>
              <a:t> </a:t>
            </a:r>
            <a:r>
              <a:rPr lang="en-US" baseline="0" dirty="0" err="1" smtClean="0">
                <a:solidFill>
                  <a:schemeClr val="accent2"/>
                </a:solidFill>
              </a:rPr>
              <a:t>que</a:t>
            </a:r>
            <a:r>
              <a:rPr lang="en-US" baseline="0" dirty="0" smtClean="0">
                <a:solidFill>
                  <a:schemeClr val="accent2"/>
                </a:solidFill>
              </a:rPr>
              <a:t> </a:t>
            </a:r>
            <a:r>
              <a:rPr lang="en-US" baseline="0" dirty="0" err="1" smtClean="0">
                <a:solidFill>
                  <a:schemeClr val="accent2"/>
                </a:solidFill>
              </a:rPr>
              <a:t>empesaran</a:t>
            </a:r>
            <a:r>
              <a:rPr lang="en-US" baseline="0" dirty="0" smtClean="0">
                <a:solidFill>
                  <a:schemeClr val="accent2"/>
                </a:solidFill>
              </a:rPr>
              <a:t> a </a:t>
            </a:r>
            <a:r>
              <a:rPr lang="en-US" baseline="0" dirty="0" err="1" smtClean="0">
                <a:solidFill>
                  <a:schemeClr val="accent2"/>
                </a:solidFill>
              </a:rPr>
              <a:t>trabajar</a:t>
            </a:r>
            <a:r>
              <a:rPr lang="en-US" baseline="0" dirty="0" smtClean="0">
                <a:solidFill>
                  <a:schemeClr val="accent2"/>
                </a:solidFill>
              </a:rPr>
              <a:t> </a:t>
            </a:r>
            <a:r>
              <a:rPr lang="en-US" baseline="0" dirty="0" err="1" smtClean="0">
                <a:solidFill>
                  <a:schemeClr val="accent2"/>
                </a:solidFill>
              </a:rPr>
              <a:t>juntos</a:t>
            </a:r>
            <a:r>
              <a:rPr lang="en-US" baseline="0" dirty="0" smtClean="0">
                <a:solidFill>
                  <a:schemeClr val="accent2"/>
                </a:solidFill>
              </a:rPr>
              <a:t>. </a:t>
            </a:r>
            <a:r>
              <a:rPr lang="en-US" baseline="0" dirty="0" err="1" smtClean="0">
                <a:solidFill>
                  <a:schemeClr val="accent2"/>
                </a:solidFill>
              </a:rPr>
              <a:t>En</a:t>
            </a:r>
            <a:r>
              <a:rPr lang="en-US" baseline="0" dirty="0" smtClean="0">
                <a:solidFill>
                  <a:schemeClr val="accent2"/>
                </a:solidFill>
              </a:rPr>
              <a:t> </a:t>
            </a:r>
            <a:r>
              <a:rPr lang="en-US" baseline="0" dirty="0" err="1" smtClean="0">
                <a:solidFill>
                  <a:schemeClr val="accent2"/>
                </a:solidFill>
              </a:rPr>
              <a:t>este</a:t>
            </a:r>
            <a:r>
              <a:rPr lang="en-US" baseline="0" dirty="0" smtClean="0">
                <a:solidFill>
                  <a:schemeClr val="accent2"/>
                </a:solidFill>
              </a:rPr>
              <a:t> </a:t>
            </a:r>
            <a:r>
              <a:rPr lang="en-US" baseline="0" dirty="0" err="1" smtClean="0">
                <a:solidFill>
                  <a:schemeClr val="accent2"/>
                </a:solidFill>
              </a:rPr>
              <a:t>momento</a:t>
            </a:r>
            <a:r>
              <a:rPr lang="en-US" baseline="0" dirty="0" smtClean="0">
                <a:solidFill>
                  <a:schemeClr val="accent2"/>
                </a:solidFill>
              </a:rPr>
              <a:t> dos personas del </a:t>
            </a:r>
            <a:r>
              <a:rPr lang="en-US" baseline="0" dirty="0" err="1" smtClean="0">
                <a:solidFill>
                  <a:schemeClr val="accent2"/>
                </a:solidFill>
              </a:rPr>
              <a:t>servicio</a:t>
            </a:r>
            <a:r>
              <a:rPr lang="en-US" baseline="0" dirty="0" smtClean="0">
                <a:solidFill>
                  <a:schemeClr val="accent2"/>
                </a:solidFill>
              </a:rPr>
              <a:t> </a:t>
            </a:r>
            <a:r>
              <a:rPr lang="en-US" baseline="0" dirty="0" err="1" smtClean="0">
                <a:solidFill>
                  <a:schemeClr val="accent2"/>
                </a:solidFill>
              </a:rPr>
              <a:t>publico</a:t>
            </a:r>
            <a:r>
              <a:rPr lang="en-US" baseline="0" dirty="0" smtClean="0">
                <a:solidFill>
                  <a:schemeClr val="accent2"/>
                </a:solidFill>
              </a:rPr>
              <a:t> y dos personas del </a:t>
            </a:r>
            <a:r>
              <a:rPr lang="en-US" baseline="0" dirty="0" err="1" smtClean="0">
                <a:solidFill>
                  <a:schemeClr val="accent2"/>
                </a:solidFill>
              </a:rPr>
              <a:t>centro</a:t>
            </a:r>
            <a:r>
              <a:rPr lang="en-US" baseline="0" dirty="0" smtClean="0">
                <a:solidFill>
                  <a:schemeClr val="accent2"/>
                </a:solidFill>
              </a:rPr>
              <a:t> de </a:t>
            </a:r>
            <a:r>
              <a:rPr lang="en-US" baseline="0" dirty="0" err="1" smtClean="0">
                <a:solidFill>
                  <a:schemeClr val="accent2"/>
                </a:solidFill>
              </a:rPr>
              <a:t>orientacion</a:t>
            </a:r>
            <a:r>
              <a:rPr lang="en-US" baseline="0" dirty="0" smtClean="0">
                <a:solidFill>
                  <a:schemeClr val="accent2"/>
                </a:solidFill>
              </a:rPr>
              <a:t> </a:t>
            </a:r>
            <a:r>
              <a:rPr lang="en-US" baseline="0" dirty="0" err="1" smtClean="0">
                <a:solidFill>
                  <a:schemeClr val="accent2"/>
                </a:solidFill>
              </a:rPr>
              <a:t>trabajan</a:t>
            </a:r>
            <a:r>
              <a:rPr lang="en-US" baseline="0" dirty="0" smtClean="0">
                <a:solidFill>
                  <a:schemeClr val="accent2"/>
                </a:solidFill>
              </a:rPr>
              <a:t> </a:t>
            </a:r>
            <a:r>
              <a:rPr lang="en-US" baseline="0" dirty="0" err="1" smtClean="0">
                <a:solidFill>
                  <a:schemeClr val="accent2"/>
                </a:solidFill>
              </a:rPr>
              <a:t>en</a:t>
            </a:r>
            <a:r>
              <a:rPr lang="en-US" baseline="0" dirty="0" smtClean="0">
                <a:solidFill>
                  <a:schemeClr val="accent2"/>
                </a:solidFill>
              </a:rPr>
              <a:t> </a:t>
            </a:r>
            <a:r>
              <a:rPr lang="en-US" baseline="0" dirty="0" err="1" smtClean="0">
                <a:solidFill>
                  <a:schemeClr val="accent2"/>
                </a:solidFill>
              </a:rPr>
              <a:t>conjuunto</a:t>
            </a:r>
            <a:r>
              <a:rPr lang="en-US" baseline="0" dirty="0" smtClean="0">
                <a:solidFill>
                  <a:schemeClr val="accent2"/>
                </a:solidFill>
              </a:rPr>
              <a:t>. </a:t>
            </a:r>
          </a:p>
          <a:p>
            <a:pPr marL="0" indent="0">
              <a:buNone/>
            </a:pPr>
            <a:endParaRPr lang="en-US" baseline="0" dirty="0" smtClean="0">
              <a:solidFill>
                <a:schemeClr val="accent2"/>
              </a:solidFill>
            </a:endParaRPr>
          </a:p>
          <a:p>
            <a:pPr marL="0" indent="0">
              <a:buNone/>
            </a:pPr>
            <a:endParaRPr lang="en-US" baseline="0" dirty="0" smtClean="0">
              <a:solidFill>
                <a:schemeClr val="accent2"/>
              </a:solidFill>
            </a:endParaRPr>
          </a:p>
          <a:p>
            <a:pPr marL="0" indent="0">
              <a:buNone/>
            </a:pPr>
            <a:r>
              <a:rPr lang="en-US" baseline="0" dirty="0" err="1" smtClean="0">
                <a:solidFill>
                  <a:schemeClr val="accent2"/>
                </a:solidFill>
              </a:rPr>
              <a:t>En</a:t>
            </a:r>
            <a:r>
              <a:rPr lang="en-US" baseline="0" dirty="0" smtClean="0">
                <a:solidFill>
                  <a:schemeClr val="accent2"/>
                </a:solidFill>
              </a:rPr>
              <a:t> </a:t>
            </a:r>
            <a:r>
              <a:rPr lang="en-US" baseline="0" dirty="0" err="1" smtClean="0">
                <a:solidFill>
                  <a:schemeClr val="accent2"/>
                </a:solidFill>
              </a:rPr>
              <a:t>manera</a:t>
            </a:r>
            <a:r>
              <a:rPr lang="en-US" baseline="0" dirty="0" smtClean="0">
                <a:solidFill>
                  <a:schemeClr val="accent2"/>
                </a:solidFill>
              </a:rPr>
              <a:t> </a:t>
            </a:r>
            <a:r>
              <a:rPr lang="en-US" baseline="0" dirty="0" err="1" smtClean="0">
                <a:solidFill>
                  <a:schemeClr val="accent2"/>
                </a:solidFill>
              </a:rPr>
              <a:t>cocreta</a:t>
            </a:r>
            <a:r>
              <a:rPr lang="en-US" baseline="0" dirty="0" smtClean="0">
                <a:solidFill>
                  <a:schemeClr val="accent2"/>
                </a:solidFill>
              </a:rPr>
              <a:t> </a:t>
            </a:r>
            <a:r>
              <a:rPr lang="en-US" baseline="0" dirty="0" err="1" smtClean="0">
                <a:solidFill>
                  <a:schemeClr val="accent2"/>
                </a:solidFill>
              </a:rPr>
              <a:t>es</a:t>
            </a:r>
            <a:r>
              <a:rPr lang="en-US" baseline="0" dirty="0" smtClean="0">
                <a:solidFill>
                  <a:schemeClr val="accent2"/>
                </a:solidFill>
              </a:rPr>
              <a:t> </a:t>
            </a:r>
            <a:r>
              <a:rPr lang="en-US" baseline="0" dirty="0" err="1" smtClean="0">
                <a:solidFill>
                  <a:schemeClr val="accent2"/>
                </a:solidFill>
              </a:rPr>
              <a:t>establecio</a:t>
            </a:r>
            <a:r>
              <a:rPr lang="en-US" baseline="0" dirty="0" smtClean="0">
                <a:solidFill>
                  <a:schemeClr val="accent2"/>
                </a:solidFill>
              </a:rPr>
              <a:t> dos </a:t>
            </a:r>
            <a:r>
              <a:rPr lang="en-US" baseline="0" dirty="0" err="1" smtClean="0">
                <a:solidFill>
                  <a:schemeClr val="accent2"/>
                </a:solidFill>
              </a:rPr>
              <a:t>centros</a:t>
            </a:r>
            <a:r>
              <a:rPr lang="en-US" baseline="0" dirty="0" smtClean="0">
                <a:solidFill>
                  <a:schemeClr val="accent2"/>
                </a:solidFill>
              </a:rPr>
              <a:t> para </a:t>
            </a:r>
            <a:r>
              <a:rPr lang="en-US" baseline="0" dirty="0" err="1" smtClean="0">
                <a:solidFill>
                  <a:schemeClr val="accent2"/>
                </a:solidFill>
              </a:rPr>
              <a:t>jovenes</a:t>
            </a:r>
            <a:r>
              <a:rPr lang="en-US" baseline="0" dirty="0" smtClean="0">
                <a:solidFill>
                  <a:schemeClr val="accent2"/>
                </a:solidFill>
              </a:rPr>
              <a:t> ( con material, </a:t>
            </a:r>
            <a:r>
              <a:rPr lang="en-US" baseline="0" dirty="0" err="1" smtClean="0">
                <a:solidFill>
                  <a:schemeClr val="accent2"/>
                </a:solidFill>
              </a:rPr>
              <a:t>expertos</a:t>
            </a:r>
            <a:r>
              <a:rPr lang="en-US" baseline="0" dirty="0" smtClean="0">
                <a:solidFill>
                  <a:schemeClr val="accent2"/>
                </a:solidFill>
              </a:rPr>
              <a:t> </a:t>
            </a:r>
            <a:r>
              <a:rPr lang="en-US" baseline="0" dirty="0" err="1" smtClean="0">
                <a:solidFill>
                  <a:schemeClr val="accent2"/>
                </a:solidFill>
              </a:rPr>
              <a:t>etc</a:t>
            </a:r>
            <a:r>
              <a:rPr lang="en-US" baseline="0" dirty="0" smtClean="0">
                <a:solidFill>
                  <a:schemeClr val="accent2"/>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smtClean="0"/>
              <a:t>Component 1. </a:t>
            </a:r>
            <a:r>
              <a:rPr lang="en-GB" dirty="0" smtClean="0"/>
              <a:t>Coordination and support to the implementation of the National Youth Strategy and the Programme Plan 2012 – 2015</a:t>
            </a:r>
            <a:br>
              <a:rPr lang="en-GB" dirty="0" smtClean="0"/>
            </a:br>
            <a:r>
              <a:rPr lang="en-GB" dirty="0" smtClean="0"/>
              <a:t>- Support to the Ministry of Education, Youth and Sport in the establishment of two new Youth Centres in rural provinces</a:t>
            </a:r>
            <a:br>
              <a:rPr lang="en-GB" dirty="0" smtClean="0"/>
            </a:br>
            <a:r>
              <a:rPr lang="en-GB" dirty="0" smtClean="0"/>
              <a:t>- In cooperation with NEA establish a Youth Career Guidance Unit in rural provinces</a:t>
            </a:r>
          </a:p>
          <a:p>
            <a:pPr marL="0" indent="0">
              <a:buNone/>
            </a:pPr>
            <a:endParaRPr lang="en-US" dirty="0" smtClean="0">
              <a:solidFill>
                <a:schemeClr val="accent2"/>
              </a:solidFill>
            </a:endParaRP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2 </a:t>
            </a:r>
            <a:r>
              <a:rPr lang="en-US" baseline="0" dirty="0" err="1" smtClean="0"/>
              <a:t>nya</a:t>
            </a:r>
            <a:r>
              <a:rPr lang="en-US" baseline="0" dirty="0" smtClean="0"/>
              <a:t> </a:t>
            </a:r>
            <a:r>
              <a:rPr lang="en-US" baseline="0" dirty="0" err="1" smtClean="0"/>
              <a:t>förmedlingar</a:t>
            </a:r>
            <a:r>
              <a:rPr lang="en-US" baseline="0" dirty="0" smtClean="0"/>
              <a:t> NEA  </a:t>
            </a:r>
            <a:r>
              <a:rPr lang="en-US" baseline="0" dirty="0" err="1" smtClean="0"/>
              <a:t>i</a:t>
            </a:r>
            <a:r>
              <a:rPr lang="en-US" baseline="0" dirty="0" smtClean="0"/>
              <a:t> </a:t>
            </a:r>
            <a:r>
              <a:rPr lang="en-US" baseline="0" dirty="0" err="1" smtClean="0"/>
              <a:t>samma</a:t>
            </a:r>
            <a:r>
              <a:rPr lang="en-US" baseline="0" dirty="0" smtClean="0"/>
              <a:t> </a:t>
            </a:r>
            <a:r>
              <a:rPr lang="en-US" baseline="0" dirty="0" err="1" smtClean="0"/>
              <a:t>provinser</a:t>
            </a:r>
            <a:r>
              <a:rPr lang="en-US" baseline="0" dirty="0" smtClean="0"/>
              <a:t> </a:t>
            </a:r>
            <a:r>
              <a:rPr lang="en-US" baseline="0" dirty="0" err="1" smtClean="0"/>
              <a:t>som</a:t>
            </a:r>
            <a:r>
              <a:rPr lang="en-US" baseline="0" dirty="0" smtClean="0"/>
              <a:t> </a:t>
            </a:r>
            <a:r>
              <a:rPr lang="en-US" baseline="0" dirty="0" err="1" smtClean="0"/>
              <a:t>ungdomcentrerna</a:t>
            </a:r>
            <a:r>
              <a:rPr lang="en-US" baseline="0" dirty="0" smtClean="0"/>
              <a:t>  </a:t>
            </a:r>
            <a:r>
              <a:rPr lang="en-US" baseline="0" dirty="0" err="1" smtClean="0"/>
              <a:t>det</a:t>
            </a:r>
            <a:r>
              <a:rPr lang="en-US" baseline="0" dirty="0" smtClean="0"/>
              <a:t> </a:t>
            </a:r>
            <a:r>
              <a:rPr lang="en-US" baseline="0" dirty="0" err="1" smtClean="0"/>
              <a:t>var</a:t>
            </a:r>
            <a:r>
              <a:rPr lang="en-US" baseline="0" dirty="0" smtClean="0"/>
              <a:t> </a:t>
            </a:r>
            <a:r>
              <a:rPr lang="en-US" baseline="0" dirty="0" err="1" smtClean="0"/>
              <a:t>en</a:t>
            </a:r>
            <a:r>
              <a:rPr lang="en-US" baseline="0" dirty="0" smtClean="0"/>
              <a:t> </a:t>
            </a:r>
            <a:r>
              <a:rPr lang="en-US" baseline="0" dirty="0" err="1" smtClean="0"/>
              <a:t>utmaning</a:t>
            </a:r>
            <a:r>
              <a:rPr lang="en-US" baseline="0" dirty="0" smtClean="0"/>
              <a:t> </a:t>
            </a:r>
            <a:r>
              <a:rPr lang="en-US" baseline="0" dirty="0" err="1" smtClean="0"/>
              <a:t>att</a:t>
            </a:r>
            <a:r>
              <a:rPr lang="en-US" baseline="0" dirty="0" smtClean="0"/>
              <a:t> </a:t>
            </a:r>
            <a:r>
              <a:rPr lang="en-US" baseline="0" dirty="0" err="1" smtClean="0"/>
              <a:t>låta</a:t>
            </a:r>
            <a:r>
              <a:rPr lang="en-US" baseline="0" dirty="0" smtClean="0"/>
              <a:t> </a:t>
            </a:r>
            <a:r>
              <a:rPr lang="en-US" baseline="0" dirty="0" err="1" smtClean="0"/>
              <a:t>två</a:t>
            </a:r>
            <a:r>
              <a:rPr lang="en-US" baseline="0" dirty="0" smtClean="0"/>
              <a:t> </a:t>
            </a:r>
            <a:r>
              <a:rPr lang="en-US" baseline="0" dirty="0" err="1" smtClean="0"/>
              <a:t>ministrar</a:t>
            </a:r>
            <a:r>
              <a:rPr lang="en-US" baseline="0" dirty="0" smtClean="0"/>
              <a:t> </a:t>
            </a:r>
            <a:r>
              <a:rPr lang="en-US" baseline="0" dirty="0" err="1" smtClean="0"/>
              <a:t>samarbeta</a:t>
            </a:r>
            <a:r>
              <a:rPr lang="en-US" baseline="0" dirty="0" smtClean="0"/>
              <a:t>. Nu </a:t>
            </a:r>
            <a:r>
              <a:rPr lang="en-US" baseline="0" dirty="0" err="1" smtClean="0"/>
              <a:t>samarbetar</a:t>
            </a:r>
            <a:r>
              <a:rPr lang="en-US" baseline="0" dirty="0" smtClean="0"/>
              <a:t> </a:t>
            </a:r>
            <a:r>
              <a:rPr lang="en-US" baseline="0" dirty="0" err="1" smtClean="0"/>
              <a:t>två</a:t>
            </a:r>
            <a:r>
              <a:rPr lang="en-US" baseline="0" dirty="0" smtClean="0"/>
              <a:t> </a:t>
            </a:r>
            <a:r>
              <a:rPr lang="en-US" baseline="0" dirty="0" err="1" smtClean="0"/>
              <a:t>frpn</a:t>
            </a:r>
            <a:r>
              <a:rPr lang="en-US" baseline="0" dirty="0" smtClean="0"/>
              <a:t> NEA och </a:t>
            </a:r>
            <a:r>
              <a:rPr lang="en-US" baseline="0" dirty="0" err="1" smtClean="0"/>
              <a:t>två</a:t>
            </a:r>
            <a:r>
              <a:rPr lang="en-US" baseline="0" dirty="0" smtClean="0"/>
              <a:t> </a:t>
            </a:r>
            <a:r>
              <a:rPr lang="en-US" baseline="0" dirty="0" err="1" smtClean="0"/>
              <a:t>från</a:t>
            </a:r>
            <a:r>
              <a:rPr lang="en-US" baseline="0" dirty="0" smtClean="0"/>
              <a:t> </a:t>
            </a:r>
            <a:r>
              <a:rPr lang="en-US" baseline="0" dirty="0" err="1" smtClean="0"/>
              <a:t>ungdomscentret</a:t>
            </a:r>
            <a:endParaRPr lang="en-US" baseline="0" dirty="0" smtClean="0"/>
          </a:p>
          <a:p>
            <a:endParaRPr lang="en-US" dirty="0"/>
          </a:p>
        </p:txBody>
      </p:sp>
      <p:sp>
        <p:nvSpPr>
          <p:cNvPr id="4" name="Platshållare för bildnummer 3"/>
          <p:cNvSpPr>
            <a:spLocks noGrp="1"/>
          </p:cNvSpPr>
          <p:nvPr>
            <p:ph type="sldNum" sz="quarter" idx="10"/>
          </p:nvPr>
        </p:nvSpPr>
        <p:spPr/>
        <p:txBody>
          <a:bodyPr/>
          <a:lstStyle/>
          <a:p>
            <a:fld id="{0763CAE6-3546-4A01-BBE9-044D7CD2D89D}" type="slidenum">
              <a:rPr lang="en-US" smtClean="0"/>
              <a:t>4</a:t>
            </a:fld>
            <a:endParaRPr lang="en-US" dirty="0"/>
          </a:p>
        </p:txBody>
      </p:sp>
    </p:spTree>
    <p:extLst>
      <p:ext uri="{BB962C8B-B14F-4D97-AF65-F5344CB8AC3E}">
        <p14:creationId xmlns:p14="http://schemas.microsoft.com/office/powerpoint/2010/main" val="36965727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Tx/>
              <a:buChar char="-"/>
            </a:pPr>
            <a:r>
              <a:rPr lang="en-US" dirty="0" smtClean="0"/>
              <a:t>HAY</a:t>
            </a:r>
            <a:r>
              <a:rPr lang="en-US" baseline="0" dirty="0" smtClean="0"/>
              <a:t> QUE TENER CONOCIMIENTO DEL MERCADO LABORAL</a:t>
            </a:r>
            <a:endParaRPr lang="en-US" dirty="0" smtClean="0"/>
          </a:p>
          <a:p>
            <a:pPr marL="171450" indent="-171450">
              <a:buFontTx/>
              <a:buChar char="-"/>
            </a:pPr>
            <a:endParaRPr lang="en-US" dirty="0" smtClean="0"/>
          </a:p>
          <a:p>
            <a:pPr marL="171450" indent="-171450">
              <a:buFontTx/>
              <a:buChar char="-"/>
            </a:pPr>
            <a:endParaRPr lang="en-US" dirty="0" smtClean="0"/>
          </a:p>
          <a:p>
            <a:pPr marL="171450" indent="-171450">
              <a:buFontTx/>
              <a:buChar char="-"/>
            </a:pPr>
            <a:r>
              <a:rPr lang="en-US" dirty="0" err="1" smtClean="0"/>
              <a:t>Apoyo</a:t>
            </a:r>
            <a:r>
              <a:rPr lang="en-US" dirty="0" smtClean="0"/>
              <a:t>  </a:t>
            </a:r>
            <a:r>
              <a:rPr lang="en-US" dirty="0" err="1" smtClean="0"/>
              <a:t>financiero</a:t>
            </a:r>
            <a:r>
              <a:rPr lang="en-US" baseline="0" dirty="0" smtClean="0"/>
              <a:t> para </a:t>
            </a:r>
            <a:r>
              <a:rPr lang="en-US" baseline="0" dirty="0" err="1" smtClean="0"/>
              <a:t>establecer</a:t>
            </a:r>
            <a:r>
              <a:rPr lang="en-US" baseline="0" dirty="0" smtClean="0"/>
              <a:t> NEA ( </a:t>
            </a:r>
            <a:r>
              <a:rPr lang="en-US" baseline="0" dirty="0" err="1" smtClean="0"/>
              <a:t>servicio</a:t>
            </a:r>
            <a:r>
              <a:rPr lang="en-US" baseline="0" dirty="0" smtClean="0"/>
              <a:t> </a:t>
            </a:r>
            <a:r>
              <a:rPr lang="en-US" baseline="0" dirty="0" err="1" smtClean="0"/>
              <a:t>publico</a:t>
            </a:r>
            <a:r>
              <a:rPr lang="en-US" baseline="0" dirty="0" smtClean="0"/>
              <a:t> de </a:t>
            </a:r>
            <a:r>
              <a:rPr lang="en-US" baseline="0" dirty="0" err="1" smtClean="0"/>
              <a:t>empleo</a:t>
            </a:r>
            <a:r>
              <a:rPr lang="en-US" baseline="0" dirty="0" smtClean="0"/>
              <a:t>) </a:t>
            </a:r>
            <a:r>
              <a:rPr lang="en-US" baseline="0" dirty="0" err="1" smtClean="0"/>
              <a:t>que</a:t>
            </a:r>
            <a:r>
              <a:rPr lang="en-US" baseline="0" dirty="0" smtClean="0"/>
              <a:t> </a:t>
            </a:r>
            <a:r>
              <a:rPr lang="en-US" baseline="0" dirty="0" err="1" smtClean="0"/>
              <a:t>esten</a:t>
            </a:r>
            <a:r>
              <a:rPr lang="en-US" baseline="0" dirty="0" smtClean="0"/>
              <a:t> </a:t>
            </a:r>
            <a:r>
              <a:rPr lang="en-US" baseline="0" dirty="0" err="1" smtClean="0"/>
              <a:t>contectados</a:t>
            </a:r>
            <a:r>
              <a:rPr lang="en-US" baseline="0" dirty="0" smtClean="0"/>
              <a:t> con los </a:t>
            </a:r>
            <a:r>
              <a:rPr lang="en-US" baseline="0" dirty="0" err="1" smtClean="0"/>
              <a:t>centros</a:t>
            </a:r>
            <a:r>
              <a:rPr lang="en-US" baseline="0" dirty="0" smtClean="0"/>
              <a:t> de los </a:t>
            </a:r>
            <a:r>
              <a:rPr lang="en-US" baseline="0" dirty="0" err="1" smtClean="0"/>
              <a:t>orientacion</a:t>
            </a:r>
            <a:r>
              <a:rPr lang="en-US" baseline="0" dirty="0" smtClean="0"/>
              <a:t> para </a:t>
            </a:r>
            <a:r>
              <a:rPr lang="en-US" baseline="0" dirty="0" err="1" smtClean="0"/>
              <a:t>jovenes</a:t>
            </a:r>
            <a:r>
              <a:rPr lang="en-US" baseline="0" dirty="0" smtClean="0"/>
              <a:t>  </a:t>
            </a:r>
          </a:p>
          <a:p>
            <a:pPr marL="171450" indent="-171450">
              <a:buFontTx/>
              <a:buChar char="-"/>
            </a:pPr>
            <a:r>
              <a:rPr lang="en-US" baseline="0" dirty="0" err="1" smtClean="0"/>
              <a:t>Mejoramiento</a:t>
            </a:r>
            <a:r>
              <a:rPr lang="en-US" baseline="0" dirty="0" smtClean="0"/>
              <a:t> de los </a:t>
            </a:r>
            <a:r>
              <a:rPr lang="en-US" baseline="0" dirty="0" err="1" smtClean="0"/>
              <a:t>servicios</a:t>
            </a:r>
            <a:r>
              <a:rPr lang="en-US" baseline="0" dirty="0" smtClean="0"/>
              <a:t> para </a:t>
            </a:r>
            <a:r>
              <a:rPr lang="en-US" baseline="0" dirty="0" err="1" smtClean="0"/>
              <a:t>empresarios</a:t>
            </a:r>
            <a:r>
              <a:rPr lang="en-US" baseline="0" dirty="0" smtClean="0"/>
              <a:t> y </a:t>
            </a:r>
            <a:r>
              <a:rPr lang="en-US" baseline="0" dirty="0" err="1" smtClean="0"/>
              <a:t>desempleados</a:t>
            </a:r>
            <a:r>
              <a:rPr lang="en-US" baseline="0" dirty="0" smtClean="0"/>
              <a:t> </a:t>
            </a:r>
          </a:p>
          <a:p>
            <a:pPr marL="171450" indent="-171450">
              <a:buFontTx/>
              <a:buChar char="-"/>
            </a:pPr>
            <a:r>
              <a:rPr lang="en-US" baseline="0" dirty="0" err="1" smtClean="0"/>
              <a:t>Desarollo</a:t>
            </a:r>
            <a:r>
              <a:rPr lang="en-US" baseline="0" dirty="0" smtClean="0"/>
              <a:t> y </a:t>
            </a:r>
            <a:r>
              <a:rPr lang="en-US" baseline="0" dirty="0" err="1" smtClean="0"/>
              <a:t>implentacion</a:t>
            </a:r>
            <a:r>
              <a:rPr lang="en-US" baseline="0" dirty="0" smtClean="0"/>
              <a:t>  de un </a:t>
            </a:r>
            <a:r>
              <a:rPr lang="en-US" baseline="0" dirty="0" err="1" smtClean="0"/>
              <a:t>modelo</a:t>
            </a:r>
            <a:r>
              <a:rPr lang="en-US" baseline="0" dirty="0" smtClean="0"/>
              <a:t> de para </a:t>
            </a:r>
            <a:r>
              <a:rPr lang="en-US" baseline="0" dirty="0" err="1" smtClean="0"/>
              <a:t>analisar</a:t>
            </a:r>
            <a:r>
              <a:rPr lang="en-US" baseline="0" dirty="0" smtClean="0"/>
              <a:t> el </a:t>
            </a:r>
            <a:r>
              <a:rPr lang="en-US" baseline="0" dirty="0" err="1" smtClean="0"/>
              <a:t>mercado</a:t>
            </a:r>
            <a:r>
              <a:rPr lang="en-US" baseline="0" dirty="0" smtClean="0"/>
              <a:t> </a:t>
            </a:r>
            <a:r>
              <a:rPr lang="en-US" baseline="0" dirty="0" err="1" smtClean="0"/>
              <a:t>laboral</a:t>
            </a:r>
            <a:r>
              <a:rPr lang="en-US" baseline="0" dirty="0" smtClean="0"/>
              <a:t> y el </a:t>
            </a:r>
            <a:r>
              <a:rPr lang="en-US" baseline="0" dirty="0" err="1" smtClean="0"/>
              <a:t>desarollo</a:t>
            </a:r>
            <a:r>
              <a:rPr lang="en-US" baseline="0" dirty="0" smtClean="0"/>
              <a:t> den un </a:t>
            </a:r>
            <a:r>
              <a:rPr lang="en-US" baseline="0" dirty="0" err="1" smtClean="0"/>
              <a:t>prognostico</a:t>
            </a:r>
            <a:r>
              <a:rPr lang="en-US" baseline="0" dirty="0" smtClean="0"/>
              <a:t> </a:t>
            </a:r>
            <a:r>
              <a:rPr lang="en-US" baseline="0" dirty="0" err="1" smtClean="0"/>
              <a:t>que</a:t>
            </a:r>
            <a:r>
              <a:rPr lang="en-US" baseline="0" dirty="0" smtClean="0"/>
              <a:t> </a:t>
            </a:r>
            <a:r>
              <a:rPr lang="en-US" baseline="0" dirty="0" err="1" smtClean="0"/>
              <a:t>esta</a:t>
            </a:r>
            <a:r>
              <a:rPr lang="en-US" baseline="0" dirty="0" smtClean="0"/>
              <a:t> </a:t>
            </a:r>
            <a:r>
              <a:rPr lang="en-US" baseline="0" dirty="0" err="1" smtClean="0"/>
              <a:t>en</a:t>
            </a:r>
            <a:r>
              <a:rPr lang="en-US" baseline="0" dirty="0" smtClean="0"/>
              <a:t> </a:t>
            </a:r>
            <a:r>
              <a:rPr lang="en-US" baseline="0" dirty="0" err="1" smtClean="0"/>
              <a:t>marcha</a:t>
            </a:r>
            <a:r>
              <a:rPr lang="en-US" baseline="0" dirty="0" smtClean="0"/>
              <a:t> 650 </a:t>
            </a:r>
            <a:r>
              <a:rPr lang="en-US" baseline="0" dirty="0" err="1" smtClean="0"/>
              <a:t>empelados</a:t>
            </a:r>
            <a:r>
              <a:rPr lang="en-US" baseline="0" dirty="0" smtClean="0"/>
              <a:t> </a:t>
            </a:r>
            <a:r>
              <a:rPr lang="en-US" baseline="0" dirty="0" err="1" smtClean="0"/>
              <a:t>fueron</a:t>
            </a:r>
            <a:r>
              <a:rPr lang="en-US" baseline="0" dirty="0" smtClean="0"/>
              <a:t> </a:t>
            </a:r>
            <a:r>
              <a:rPr lang="en-US" baseline="0" dirty="0" err="1" smtClean="0"/>
              <a:t>entrevistados</a:t>
            </a:r>
            <a:r>
              <a:rPr lang="en-US" baseline="0" dirty="0" smtClean="0"/>
              <a:t> </a:t>
            </a:r>
            <a:r>
              <a:rPr lang="en-US" baseline="0" dirty="0" err="1" smtClean="0"/>
              <a:t>por</a:t>
            </a:r>
            <a:r>
              <a:rPr lang="en-US" baseline="0" dirty="0" smtClean="0"/>
              <a:t> personal del NEA junto con </a:t>
            </a:r>
            <a:r>
              <a:rPr lang="en-US" baseline="0" dirty="0" err="1" smtClean="0"/>
              <a:t>otros</a:t>
            </a:r>
            <a:r>
              <a:rPr lang="en-US" baseline="0" dirty="0" smtClean="0"/>
              <a:t> </a:t>
            </a:r>
            <a:r>
              <a:rPr lang="en-US" baseline="0" dirty="0" err="1" smtClean="0"/>
              <a:t>analises</a:t>
            </a:r>
            <a:r>
              <a:rPr lang="en-US" baseline="0" dirty="0" smtClean="0"/>
              <a:t> de </a:t>
            </a:r>
            <a:r>
              <a:rPr lang="en-US" baseline="0" dirty="0" err="1" smtClean="0"/>
              <a:t>estadisticas</a:t>
            </a:r>
            <a:r>
              <a:rPr lang="en-US" baseline="0" dirty="0" smtClean="0"/>
              <a:t> </a:t>
            </a:r>
            <a:r>
              <a:rPr lang="en-US" baseline="0" dirty="0" err="1" smtClean="0"/>
              <a:t>que</a:t>
            </a:r>
            <a:r>
              <a:rPr lang="en-US" baseline="0" dirty="0" smtClean="0"/>
              <a:t> </a:t>
            </a:r>
            <a:r>
              <a:rPr lang="en-US" baseline="0" dirty="0" err="1" smtClean="0"/>
              <a:t>existe</a:t>
            </a:r>
            <a:r>
              <a:rPr lang="en-US" baseline="0" dirty="0" smtClean="0"/>
              <a:t> </a:t>
            </a:r>
            <a:r>
              <a:rPr lang="en-US" baseline="0" dirty="0" err="1" smtClean="0"/>
              <a:t>en</a:t>
            </a:r>
            <a:r>
              <a:rPr lang="en-US" baseline="0" dirty="0" smtClean="0"/>
              <a:t> el </a:t>
            </a:r>
            <a:r>
              <a:rPr lang="en-US" baseline="0" dirty="0" err="1" smtClean="0"/>
              <a:t>pais</a:t>
            </a:r>
            <a:r>
              <a:rPr lang="en-US" baseline="0" dirty="0" smtClean="0"/>
              <a:t> se </a:t>
            </a:r>
            <a:r>
              <a:rPr lang="en-US" baseline="0" dirty="0" err="1" smtClean="0"/>
              <a:t>desarolla</a:t>
            </a:r>
            <a:r>
              <a:rPr lang="en-US" baseline="0" dirty="0" smtClean="0"/>
              <a:t> in </a:t>
            </a:r>
            <a:r>
              <a:rPr lang="en-US" baseline="0" dirty="0" err="1" smtClean="0"/>
              <a:t>prognostico</a:t>
            </a:r>
            <a:r>
              <a:rPr lang="en-US" baseline="0" dirty="0" smtClean="0"/>
              <a:t> </a:t>
            </a:r>
            <a:r>
              <a:rPr lang="en-US" baseline="0" dirty="0" err="1" smtClean="0"/>
              <a:t>sobre</a:t>
            </a:r>
            <a:r>
              <a:rPr lang="en-US" baseline="0" dirty="0" smtClean="0"/>
              <a:t> los </a:t>
            </a:r>
            <a:r>
              <a:rPr lang="en-US" baseline="0" dirty="0" err="1" smtClean="0"/>
              <a:t>trabajos</a:t>
            </a:r>
            <a:r>
              <a:rPr lang="en-US" baseline="0" dirty="0" smtClean="0"/>
              <a:t> mas </a:t>
            </a:r>
            <a:r>
              <a:rPr lang="en-US" baseline="0" dirty="0" err="1" smtClean="0"/>
              <a:t>necesarios</a:t>
            </a:r>
            <a:r>
              <a:rPr lang="en-US" baseline="0" dirty="0" smtClean="0"/>
              <a:t> </a:t>
            </a:r>
            <a:r>
              <a:rPr lang="en-US" baseline="0" dirty="0" err="1" smtClean="0"/>
              <a:t>en</a:t>
            </a:r>
            <a:r>
              <a:rPr lang="en-US" baseline="0" dirty="0" smtClean="0"/>
              <a:t> </a:t>
            </a:r>
            <a:r>
              <a:rPr lang="en-US" baseline="0" dirty="0" err="1" smtClean="0"/>
              <a:t>pais</a:t>
            </a:r>
            <a:r>
              <a:rPr lang="en-US" baseline="0" dirty="0" smtClean="0"/>
              <a:t> y los </a:t>
            </a:r>
            <a:r>
              <a:rPr lang="en-US" baseline="0" dirty="0" err="1" smtClean="0"/>
              <a:t>trabajos</a:t>
            </a:r>
            <a:r>
              <a:rPr lang="en-US" baseline="0" dirty="0" smtClean="0"/>
              <a:t> </a:t>
            </a:r>
            <a:r>
              <a:rPr lang="en-US" baseline="0" dirty="0" err="1" smtClean="0"/>
              <a:t>donde</a:t>
            </a:r>
            <a:r>
              <a:rPr lang="en-US" baseline="0" dirty="0" smtClean="0"/>
              <a:t> </a:t>
            </a:r>
            <a:r>
              <a:rPr lang="en-US" baseline="0" dirty="0" err="1" smtClean="0"/>
              <a:t>ya</a:t>
            </a:r>
            <a:r>
              <a:rPr lang="en-US" baseline="0" dirty="0" smtClean="0"/>
              <a:t> hay </a:t>
            </a:r>
            <a:r>
              <a:rPr lang="en-US" baseline="0" dirty="0" err="1" smtClean="0"/>
              <a:t>mucha</a:t>
            </a:r>
            <a:r>
              <a:rPr lang="en-US" baseline="0" dirty="0" smtClean="0"/>
              <a:t> </a:t>
            </a:r>
            <a:r>
              <a:rPr lang="en-US" baseline="0" dirty="0" err="1" smtClean="0"/>
              <a:t>mano</a:t>
            </a:r>
            <a:r>
              <a:rPr lang="en-US" baseline="0" dirty="0" smtClean="0"/>
              <a:t> de </a:t>
            </a:r>
            <a:r>
              <a:rPr lang="en-US" baseline="0" dirty="0" err="1" smtClean="0"/>
              <a:t>obra</a:t>
            </a:r>
            <a:r>
              <a:rPr lang="en-US" baseline="0" dirty="0" smtClean="0"/>
              <a:t>. </a:t>
            </a:r>
          </a:p>
          <a:p>
            <a:pPr marL="171450" indent="-171450">
              <a:buFontTx/>
              <a:buChar char="-"/>
            </a:pPr>
            <a:r>
              <a:rPr lang="en-US" baseline="0" dirty="0" smtClean="0"/>
              <a:t>Se </a:t>
            </a:r>
            <a:r>
              <a:rPr lang="en-US" baseline="0" dirty="0" err="1" smtClean="0"/>
              <a:t>desarollo</a:t>
            </a:r>
            <a:r>
              <a:rPr lang="en-US" baseline="0" dirty="0" smtClean="0"/>
              <a:t> y se </a:t>
            </a:r>
            <a:r>
              <a:rPr lang="en-US" baseline="0" dirty="0" err="1" smtClean="0"/>
              <a:t>implemento</a:t>
            </a:r>
            <a:r>
              <a:rPr lang="en-US" baseline="0" dirty="0" smtClean="0"/>
              <a:t> un </a:t>
            </a:r>
            <a:r>
              <a:rPr lang="en-US" u="sng" baseline="0" dirty="0" err="1" smtClean="0">
                <a:solidFill>
                  <a:schemeClr val="accent2">
                    <a:lumMod val="60000"/>
                    <a:lumOff val="40000"/>
                  </a:schemeClr>
                </a:solidFill>
              </a:rPr>
              <a:t>Carrer</a:t>
            </a:r>
            <a:r>
              <a:rPr lang="en-US" u="sng" baseline="0" dirty="0" smtClean="0">
                <a:solidFill>
                  <a:schemeClr val="accent2">
                    <a:lumMod val="60000"/>
                    <a:lumOff val="40000"/>
                  </a:schemeClr>
                </a:solidFill>
              </a:rPr>
              <a:t> </a:t>
            </a:r>
            <a:r>
              <a:rPr lang="en-US" u="sng" baseline="0" dirty="0" err="1" smtClean="0">
                <a:solidFill>
                  <a:schemeClr val="accent2">
                    <a:lumMod val="60000"/>
                    <a:lumOff val="40000"/>
                  </a:schemeClr>
                </a:solidFill>
              </a:rPr>
              <a:t>Guidence</a:t>
            </a:r>
            <a:r>
              <a:rPr lang="en-US" u="sng" baseline="0" dirty="0" smtClean="0">
                <a:solidFill>
                  <a:schemeClr val="accent2">
                    <a:lumMod val="60000"/>
                    <a:lumOff val="40000"/>
                  </a:schemeClr>
                </a:solidFill>
              </a:rPr>
              <a:t> for Youth </a:t>
            </a:r>
            <a:r>
              <a:rPr lang="en-US" baseline="0" dirty="0" smtClean="0"/>
              <a:t>?????</a:t>
            </a:r>
          </a:p>
          <a:p>
            <a:pPr marL="171450" indent="-171450">
              <a:buFontTx/>
              <a:buChar char="-"/>
            </a:pPr>
            <a:r>
              <a:rPr lang="en-US" baseline="0" dirty="0" smtClean="0"/>
              <a:t>Se </a:t>
            </a:r>
            <a:r>
              <a:rPr lang="en-US" baseline="0" dirty="0" err="1" smtClean="0"/>
              <a:t>desarollo</a:t>
            </a:r>
            <a:r>
              <a:rPr lang="en-US" baseline="0" dirty="0" smtClean="0"/>
              <a:t> y se </a:t>
            </a:r>
            <a:r>
              <a:rPr lang="en-US" baseline="0" dirty="0" err="1" smtClean="0"/>
              <a:t>implemento</a:t>
            </a:r>
            <a:r>
              <a:rPr lang="en-US" baseline="0" dirty="0" smtClean="0"/>
              <a:t> un </a:t>
            </a:r>
            <a:r>
              <a:rPr lang="en-US" baseline="0" dirty="0" err="1" smtClean="0"/>
              <a:t>programa</a:t>
            </a:r>
            <a:r>
              <a:rPr lang="en-US" baseline="0" dirty="0" smtClean="0"/>
              <a:t> de </a:t>
            </a:r>
            <a:r>
              <a:rPr lang="en-US" baseline="0" dirty="0" err="1" smtClean="0"/>
              <a:t>intercambio</a:t>
            </a:r>
            <a:r>
              <a:rPr lang="en-US" baseline="0" dirty="0" smtClean="0"/>
              <a:t>, </a:t>
            </a:r>
            <a:r>
              <a:rPr lang="en-US" baseline="0" dirty="0" err="1" smtClean="0"/>
              <a:t>practica</a:t>
            </a:r>
            <a:r>
              <a:rPr lang="en-US" baseline="0" dirty="0" smtClean="0"/>
              <a:t> </a:t>
            </a:r>
            <a:r>
              <a:rPr lang="en-US" baseline="0" dirty="0" err="1" smtClean="0"/>
              <a:t>en</a:t>
            </a:r>
            <a:r>
              <a:rPr lang="en-US" baseline="0" dirty="0" smtClean="0"/>
              <a:t> total 360 la meta era 500</a:t>
            </a:r>
          </a:p>
          <a:p>
            <a:pPr marL="171450" indent="-171450">
              <a:buFontTx/>
              <a:buChar char="-"/>
            </a:pPr>
            <a:endParaRPr lang="en-US" baseline="0" dirty="0" smtClean="0"/>
          </a:p>
          <a:p>
            <a:pPr marL="171450" indent="-171450">
              <a:buFontTx/>
              <a:buChar char="-"/>
            </a:pPr>
            <a:r>
              <a:rPr lang="en-US" baseline="0" dirty="0" smtClean="0"/>
              <a:t>2 </a:t>
            </a:r>
            <a:r>
              <a:rPr lang="en-US" baseline="0" dirty="0" err="1" smtClean="0"/>
              <a:t>nya</a:t>
            </a:r>
            <a:r>
              <a:rPr lang="en-US" baseline="0" dirty="0" smtClean="0"/>
              <a:t> </a:t>
            </a:r>
            <a:r>
              <a:rPr lang="en-US" baseline="0" dirty="0" err="1" smtClean="0"/>
              <a:t>förmedlingar</a:t>
            </a:r>
            <a:r>
              <a:rPr lang="en-US" baseline="0" dirty="0" smtClean="0"/>
              <a:t> NEA  </a:t>
            </a:r>
            <a:r>
              <a:rPr lang="en-US" baseline="0" dirty="0" err="1" smtClean="0"/>
              <a:t>i</a:t>
            </a:r>
            <a:r>
              <a:rPr lang="en-US" baseline="0" dirty="0" smtClean="0"/>
              <a:t> </a:t>
            </a:r>
            <a:r>
              <a:rPr lang="en-US" baseline="0" dirty="0" err="1" smtClean="0"/>
              <a:t>samma</a:t>
            </a:r>
            <a:r>
              <a:rPr lang="en-US" baseline="0" dirty="0" smtClean="0"/>
              <a:t> </a:t>
            </a:r>
            <a:r>
              <a:rPr lang="en-US" baseline="0" dirty="0" err="1" smtClean="0"/>
              <a:t>provinser</a:t>
            </a:r>
            <a:r>
              <a:rPr lang="en-US" baseline="0" dirty="0" smtClean="0"/>
              <a:t> </a:t>
            </a:r>
            <a:r>
              <a:rPr lang="en-US" baseline="0" dirty="0" err="1" smtClean="0"/>
              <a:t>som</a:t>
            </a:r>
            <a:r>
              <a:rPr lang="en-US" baseline="0" dirty="0" smtClean="0"/>
              <a:t> </a:t>
            </a:r>
            <a:r>
              <a:rPr lang="en-US" baseline="0" dirty="0" err="1" smtClean="0"/>
              <a:t>ungdomcentrerna</a:t>
            </a:r>
            <a:r>
              <a:rPr lang="en-US" baseline="0" dirty="0" smtClean="0"/>
              <a:t>  </a:t>
            </a:r>
            <a:r>
              <a:rPr lang="en-US" baseline="0" dirty="0" err="1" smtClean="0"/>
              <a:t>det</a:t>
            </a:r>
            <a:r>
              <a:rPr lang="en-US" baseline="0" dirty="0" smtClean="0"/>
              <a:t> </a:t>
            </a:r>
            <a:r>
              <a:rPr lang="en-US" baseline="0" dirty="0" err="1" smtClean="0"/>
              <a:t>var</a:t>
            </a:r>
            <a:r>
              <a:rPr lang="en-US" baseline="0" dirty="0" smtClean="0"/>
              <a:t> </a:t>
            </a:r>
            <a:r>
              <a:rPr lang="en-US" baseline="0" dirty="0" err="1" smtClean="0"/>
              <a:t>en</a:t>
            </a:r>
            <a:r>
              <a:rPr lang="en-US" baseline="0" dirty="0" smtClean="0"/>
              <a:t> </a:t>
            </a:r>
            <a:r>
              <a:rPr lang="en-US" baseline="0" dirty="0" err="1" smtClean="0"/>
              <a:t>utmaning</a:t>
            </a:r>
            <a:r>
              <a:rPr lang="en-US" baseline="0" dirty="0" smtClean="0"/>
              <a:t> </a:t>
            </a:r>
            <a:r>
              <a:rPr lang="en-US" baseline="0" dirty="0" err="1" smtClean="0"/>
              <a:t>att</a:t>
            </a:r>
            <a:r>
              <a:rPr lang="en-US" baseline="0" dirty="0" smtClean="0"/>
              <a:t> </a:t>
            </a:r>
            <a:r>
              <a:rPr lang="en-US" baseline="0" dirty="0" err="1" smtClean="0"/>
              <a:t>låta</a:t>
            </a:r>
            <a:r>
              <a:rPr lang="en-US" baseline="0" dirty="0" smtClean="0"/>
              <a:t> </a:t>
            </a:r>
            <a:r>
              <a:rPr lang="en-US" baseline="0" dirty="0" err="1" smtClean="0"/>
              <a:t>två</a:t>
            </a:r>
            <a:r>
              <a:rPr lang="en-US" baseline="0" dirty="0" smtClean="0"/>
              <a:t> </a:t>
            </a:r>
            <a:r>
              <a:rPr lang="en-US" baseline="0" dirty="0" err="1" smtClean="0"/>
              <a:t>ministrar</a:t>
            </a:r>
            <a:r>
              <a:rPr lang="en-US" baseline="0" dirty="0" smtClean="0"/>
              <a:t> </a:t>
            </a:r>
            <a:r>
              <a:rPr lang="en-US" baseline="0" dirty="0" err="1" smtClean="0"/>
              <a:t>samarbeta</a:t>
            </a:r>
            <a:r>
              <a:rPr lang="en-US" baseline="0" dirty="0" smtClean="0"/>
              <a:t>. Nu </a:t>
            </a:r>
            <a:r>
              <a:rPr lang="en-US" baseline="0" dirty="0" err="1" smtClean="0"/>
              <a:t>samarbetar</a:t>
            </a:r>
            <a:r>
              <a:rPr lang="en-US" baseline="0" dirty="0" smtClean="0"/>
              <a:t> </a:t>
            </a:r>
            <a:r>
              <a:rPr lang="en-US" baseline="0" dirty="0" err="1" smtClean="0"/>
              <a:t>två</a:t>
            </a:r>
            <a:r>
              <a:rPr lang="en-US" baseline="0" dirty="0" smtClean="0"/>
              <a:t> </a:t>
            </a:r>
            <a:r>
              <a:rPr lang="en-US" baseline="0" dirty="0" err="1" smtClean="0"/>
              <a:t>frpn</a:t>
            </a:r>
            <a:r>
              <a:rPr lang="en-US" baseline="0" dirty="0" smtClean="0"/>
              <a:t> NEA och </a:t>
            </a:r>
            <a:r>
              <a:rPr lang="en-US" baseline="0" dirty="0" err="1" smtClean="0"/>
              <a:t>två</a:t>
            </a:r>
            <a:r>
              <a:rPr lang="en-US" baseline="0" dirty="0" smtClean="0"/>
              <a:t> </a:t>
            </a:r>
            <a:r>
              <a:rPr lang="en-US" baseline="0" dirty="0" err="1" smtClean="0"/>
              <a:t>från</a:t>
            </a:r>
            <a:r>
              <a:rPr lang="en-US" baseline="0" dirty="0" smtClean="0"/>
              <a:t> </a:t>
            </a:r>
            <a:r>
              <a:rPr lang="en-US" baseline="0" dirty="0" err="1" smtClean="0"/>
              <a:t>ungdomscentret</a:t>
            </a:r>
            <a:endParaRPr lang="en-US" baseline="0" dirty="0" smtClean="0"/>
          </a:p>
          <a:p>
            <a:pPr marL="0" indent="0">
              <a:buFontTx/>
              <a:buNone/>
            </a:pPr>
            <a:endParaRPr lang="en-US" baseline="0" dirty="0" smtClean="0"/>
          </a:p>
          <a:p>
            <a:pPr marL="0" indent="0">
              <a:buFontTx/>
              <a:buNone/>
            </a:pPr>
            <a:r>
              <a:rPr lang="en-US" baseline="0" dirty="0" err="1" smtClean="0"/>
              <a:t>Una</a:t>
            </a:r>
            <a:r>
              <a:rPr lang="en-US" baseline="0" dirty="0" smtClean="0"/>
              <a:t> meta </a:t>
            </a:r>
            <a:r>
              <a:rPr lang="en-US" baseline="0" dirty="0" err="1" smtClean="0"/>
              <a:t>aparte</a:t>
            </a:r>
            <a:r>
              <a:rPr lang="en-US" baseline="0" dirty="0" smtClean="0"/>
              <a:t> </a:t>
            </a:r>
            <a:r>
              <a:rPr lang="en-US" baseline="0" dirty="0" err="1" smtClean="0"/>
              <a:t>es</a:t>
            </a:r>
            <a:r>
              <a:rPr lang="en-US" baseline="0" dirty="0" smtClean="0"/>
              <a:t> </a:t>
            </a:r>
            <a:r>
              <a:rPr lang="en-US" baseline="0" dirty="0" err="1" smtClean="0"/>
              <a:t>que</a:t>
            </a:r>
            <a:r>
              <a:rPr lang="en-US" baseline="0" dirty="0" smtClean="0"/>
              <a:t> 50% de los </a:t>
            </a:r>
            <a:r>
              <a:rPr lang="en-US" baseline="0" dirty="0" err="1" smtClean="0"/>
              <a:t>jovenes</a:t>
            </a:r>
            <a:r>
              <a:rPr lang="en-US" baseline="0" dirty="0" smtClean="0"/>
              <a:t> </a:t>
            </a:r>
            <a:r>
              <a:rPr lang="en-US" baseline="0" dirty="0" err="1" smtClean="0"/>
              <a:t>que</a:t>
            </a:r>
            <a:r>
              <a:rPr lang="en-US" baseline="0" dirty="0" smtClean="0"/>
              <a:t> </a:t>
            </a:r>
            <a:r>
              <a:rPr lang="en-US" baseline="0" dirty="0" err="1" smtClean="0"/>
              <a:t>tengan</a:t>
            </a:r>
            <a:r>
              <a:rPr lang="en-US" baseline="0" dirty="0" smtClean="0"/>
              <a:t> un </a:t>
            </a:r>
            <a:r>
              <a:rPr lang="en-US" baseline="0" dirty="0" err="1" smtClean="0"/>
              <a:t>intercambio</a:t>
            </a:r>
            <a:r>
              <a:rPr lang="en-US" baseline="0" dirty="0" smtClean="0"/>
              <a:t> </a:t>
            </a:r>
            <a:r>
              <a:rPr lang="en-US" baseline="0" dirty="0" err="1" smtClean="0"/>
              <a:t>sean</a:t>
            </a:r>
            <a:r>
              <a:rPr lang="en-US" baseline="0" dirty="0" smtClean="0"/>
              <a:t> </a:t>
            </a:r>
            <a:r>
              <a:rPr lang="en-US" baseline="0" dirty="0" err="1" smtClean="0"/>
              <a:t>mujeres</a:t>
            </a:r>
            <a:r>
              <a:rPr lang="en-US" baseline="0" dirty="0" smtClean="0"/>
              <a:t>. </a:t>
            </a:r>
            <a:r>
              <a:rPr lang="en-US" baseline="0" dirty="0" err="1" smtClean="0"/>
              <a:t>Dificil</a:t>
            </a:r>
            <a:r>
              <a:rPr lang="en-US" baseline="0" dirty="0" smtClean="0"/>
              <a:t> de </a:t>
            </a:r>
            <a:r>
              <a:rPr lang="en-US" baseline="0" dirty="0" err="1" smtClean="0"/>
              <a:t>llegar</a:t>
            </a:r>
            <a:r>
              <a:rPr lang="en-US" baseline="0" dirty="0" smtClean="0"/>
              <a:t> a </a:t>
            </a:r>
            <a:r>
              <a:rPr lang="en-US" baseline="0" dirty="0" err="1" smtClean="0"/>
              <a:t>esta</a:t>
            </a:r>
            <a:r>
              <a:rPr lang="en-US" baseline="0" dirty="0" smtClean="0"/>
              <a:t> meta</a:t>
            </a:r>
          </a:p>
          <a:p>
            <a:pPr marL="0" indent="0">
              <a:buFontTx/>
              <a:buNone/>
            </a:pPr>
            <a:endParaRPr lang="en-US" baseline="0" dirty="0" smtClean="0"/>
          </a:p>
          <a:p>
            <a:pPr marL="0" indent="0">
              <a:buFontTx/>
              <a:buNone/>
            </a:pPr>
            <a:r>
              <a:rPr lang="en-US" baseline="0" dirty="0" smtClean="0"/>
              <a:t>SIGUE TRADICIONES OCUPACIONAL POCA INFORMACION SOBRE EL MERCADO LABORAL EN TODO EL PAIS.  HAY UNA META QUE  TIENE QUE SER VISIBLE EN TODOS LOS PROGRAMAS  PARA LOS JOEVENES´Y ES LA META DE EQULIDAD 50% MUJERES Y 50% HOMBRES Y LA OTRA ES ENFOQUE EN LA EMPLABILIDAD DE LOS DESCAPACITADOS. </a:t>
            </a:r>
            <a:r>
              <a:rPr lang="en-US" baseline="0" dirty="0" err="1" smtClean="0"/>
              <a:t>Tiene</a:t>
            </a:r>
            <a:r>
              <a:rPr lang="en-US" baseline="0" dirty="0" smtClean="0"/>
              <a:t> </a:t>
            </a:r>
            <a:r>
              <a:rPr lang="en-US" baseline="0" dirty="0" err="1" smtClean="0"/>
              <a:t>que</a:t>
            </a:r>
            <a:r>
              <a:rPr lang="en-US" baseline="0" dirty="0" smtClean="0"/>
              <a:t> </a:t>
            </a:r>
            <a:r>
              <a:rPr lang="en-US" baseline="0" dirty="0" err="1" smtClean="0"/>
              <a:t>estar</a:t>
            </a:r>
            <a:r>
              <a:rPr lang="en-US" baseline="0" dirty="0" smtClean="0"/>
              <a:t> </a:t>
            </a:r>
            <a:r>
              <a:rPr lang="en-US" baseline="0" dirty="0" err="1" smtClean="0"/>
              <a:t>presente</a:t>
            </a:r>
            <a:r>
              <a:rPr lang="en-US" baseline="0" dirty="0" smtClean="0"/>
              <a:t> </a:t>
            </a:r>
            <a:r>
              <a:rPr lang="en-US" baseline="0" dirty="0" err="1" smtClean="0"/>
              <a:t>siempre</a:t>
            </a:r>
            <a:r>
              <a:rPr lang="en-US" baseline="0" dirty="0" smtClean="0"/>
              <a:t>. </a:t>
            </a:r>
          </a:p>
          <a:p>
            <a:pPr marL="0" indent="0">
              <a:buFontTx/>
              <a:buNone/>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Component 2. </a:t>
            </a:r>
            <a:r>
              <a:rPr lang="en-GB" dirty="0" smtClean="0"/>
              <a:t>Strengthening and further development of National Employment Agency (NEA)</a:t>
            </a:r>
            <a:br>
              <a:rPr lang="en-GB" dirty="0" smtClean="0"/>
            </a:br>
            <a:r>
              <a:rPr lang="en-GB" dirty="0" smtClean="0"/>
              <a:t/>
            </a:r>
            <a:br>
              <a:rPr lang="en-GB" dirty="0" smtClean="0"/>
            </a:br>
            <a:r>
              <a:rPr lang="en-GB" dirty="0" smtClean="0"/>
              <a:t>- Establishing of two new Job-Centres in rural provinces</a:t>
            </a:r>
            <a:br>
              <a:rPr lang="en-GB" dirty="0" smtClean="0"/>
            </a:br>
            <a:r>
              <a:rPr lang="en-GB" dirty="0" smtClean="0"/>
              <a:t>- In cooperation with </a:t>
            </a:r>
            <a:r>
              <a:rPr lang="en-GB" dirty="0" err="1" smtClean="0"/>
              <a:t>MoEYS</a:t>
            </a:r>
            <a:r>
              <a:rPr lang="en-GB" dirty="0" smtClean="0"/>
              <a:t> establish a Youth Career Guidance Unit in rural provinces</a:t>
            </a:r>
            <a:br>
              <a:rPr lang="en-GB" dirty="0" smtClean="0"/>
            </a:br>
            <a:r>
              <a:rPr lang="en-GB" dirty="0" smtClean="0"/>
              <a:t>- A New Service Model at NEA implemented</a:t>
            </a:r>
            <a:br>
              <a:rPr lang="en-GB" dirty="0" smtClean="0"/>
            </a:br>
            <a:r>
              <a:rPr lang="en-GB" dirty="0" smtClean="0"/>
              <a:t>- An Annual Labour Market Forecast implemented</a:t>
            </a:r>
            <a:br>
              <a:rPr lang="en-GB" dirty="0" smtClean="0"/>
            </a:br>
            <a:r>
              <a:rPr lang="en-GB" dirty="0" smtClean="0"/>
              <a:t>- An internal Android Smartphone application for registering of job-seekers developed and implemented</a:t>
            </a:r>
            <a:br>
              <a:rPr lang="en-GB" dirty="0" smtClean="0"/>
            </a:br>
            <a:r>
              <a:rPr lang="en-GB" dirty="0" smtClean="0"/>
              <a:t>- A public Android Smartphone application for searching job-vacancies developed and implemented </a:t>
            </a:r>
            <a:br>
              <a:rPr lang="en-GB" dirty="0" smtClean="0"/>
            </a:br>
            <a:r>
              <a:rPr lang="en-GB" dirty="0" smtClean="0"/>
              <a:t>- An Internship Programme for young job-seekers implemented</a:t>
            </a:r>
          </a:p>
          <a:p>
            <a:pPr marL="0" indent="0">
              <a:buFontTx/>
              <a:buNone/>
            </a:pPr>
            <a:endParaRPr lang="en-US" dirty="0"/>
          </a:p>
        </p:txBody>
      </p:sp>
      <p:sp>
        <p:nvSpPr>
          <p:cNvPr id="4" name="Platshållare för bildnummer 3"/>
          <p:cNvSpPr>
            <a:spLocks noGrp="1"/>
          </p:cNvSpPr>
          <p:nvPr>
            <p:ph type="sldNum" sz="quarter" idx="10"/>
          </p:nvPr>
        </p:nvSpPr>
        <p:spPr/>
        <p:txBody>
          <a:bodyPr/>
          <a:lstStyle/>
          <a:p>
            <a:fld id="{0763CAE6-3546-4A01-BBE9-044D7CD2D89D}" type="slidenum">
              <a:rPr lang="en-US" smtClean="0"/>
              <a:t>5</a:t>
            </a:fld>
            <a:endParaRPr lang="en-US" dirty="0"/>
          </a:p>
        </p:txBody>
      </p:sp>
    </p:spTree>
    <p:extLst>
      <p:ext uri="{BB962C8B-B14F-4D97-AF65-F5344CB8AC3E}">
        <p14:creationId xmlns:p14="http://schemas.microsoft.com/office/powerpoint/2010/main" val="15137813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Cuando</a:t>
            </a:r>
            <a:r>
              <a:rPr lang="en-US" baseline="0" dirty="0" smtClean="0"/>
              <a:t> un </a:t>
            </a:r>
            <a:r>
              <a:rPr lang="en-US" baseline="0" dirty="0" err="1" smtClean="0"/>
              <a:t>analises</a:t>
            </a:r>
            <a:r>
              <a:rPr lang="en-US" baseline="0" dirty="0" smtClean="0"/>
              <a:t> del </a:t>
            </a:r>
            <a:r>
              <a:rPr lang="en-US" baseline="0" dirty="0" err="1" smtClean="0"/>
              <a:t>mercado</a:t>
            </a:r>
            <a:r>
              <a:rPr lang="en-US" baseline="0" dirty="0" smtClean="0"/>
              <a:t> </a:t>
            </a:r>
            <a:r>
              <a:rPr lang="en-US" baseline="0" dirty="0" err="1" smtClean="0"/>
              <a:t>ya</a:t>
            </a:r>
            <a:r>
              <a:rPr lang="en-US" baseline="0" dirty="0" smtClean="0"/>
              <a:t> </a:t>
            </a:r>
            <a:r>
              <a:rPr lang="en-US" baseline="0" dirty="0" err="1" smtClean="0"/>
              <a:t>esta</a:t>
            </a:r>
            <a:r>
              <a:rPr lang="en-US" baseline="0" dirty="0" smtClean="0"/>
              <a:t> </a:t>
            </a:r>
            <a:r>
              <a:rPr lang="en-US" baseline="0" dirty="0" err="1" smtClean="0"/>
              <a:t>listo</a:t>
            </a:r>
            <a:r>
              <a:rPr lang="en-US" baseline="0" dirty="0" smtClean="0"/>
              <a:t> lo mas </a:t>
            </a:r>
            <a:r>
              <a:rPr lang="en-US" baseline="0" dirty="0" err="1" smtClean="0"/>
              <a:t>importante</a:t>
            </a:r>
            <a:r>
              <a:rPr lang="en-US" baseline="0" dirty="0" smtClean="0"/>
              <a:t> </a:t>
            </a:r>
            <a:r>
              <a:rPr lang="en-US" baseline="0" dirty="0" err="1" smtClean="0"/>
              <a:t>queda</a:t>
            </a:r>
            <a:r>
              <a:rPr lang="en-US" baseline="0" dirty="0" smtClean="0"/>
              <a:t> </a:t>
            </a:r>
            <a:r>
              <a:rPr lang="en-US" baseline="0" dirty="0" err="1" smtClean="0"/>
              <a:t>como</a:t>
            </a:r>
            <a:r>
              <a:rPr lang="en-US" baseline="0" dirty="0" smtClean="0"/>
              <a:t> </a:t>
            </a:r>
            <a:r>
              <a:rPr lang="en-US" baseline="0" dirty="0" err="1" smtClean="0"/>
              <a:t>difundirlo</a:t>
            </a:r>
            <a:r>
              <a:rPr lang="en-US" baseline="0" dirty="0" smtClean="0"/>
              <a:t>.  </a:t>
            </a:r>
            <a:r>
              <a:rPr lang="en-US" baseline="0" dirty="0" err="1" smtClean="0"/>
              <a:t>Fokusera</a:t>
            </a:r>
            <a:r>
              <a:rPr lang="en-US" baseline="0" dirty="0" smtClean="0"/>
              <a:t> </a:t>
            </a:r>
            <a:r>
              <a:rPr lang="en-US" baseline="0" dirty="0" err="1" smtClean="0"/>
              <a:t>på</a:t>
            </a:r>
            <a:r>
              <a:rPr lang="en-US" baseline="0" dirty="0" smtClean="0"/>
              <a:t> </a:t>
            </a:r>
            <a:r>
              <a:rPr lang="en-US" baseline="0" dirty="0" err="1" smtClean="0"/>
              <a:t>bilden</a:t>
            </a:r>
            <a:endParaRPr lang="en-US" dirty="0" smtClean="0"/>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dirty="0" smtClean="0"/>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dirty="0" smtClean="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dirty="0" smtClean="0"/>
              <a:t>Un </a:t>
            </a:r>
            <a:r>
              <a:rPr lang="en-US" dirty="0" err="1" smtClean="0"/>
              <a:t>estudi</a:t>
            </a:r>
            <a:r>
              <a:rPr lang="en-US" baseline="0" dirty="0" err="1" smtClean="0"/>
              <a:t>o</a:t>
            </a:r>
            <a:r>
              <a:rPr lang="en-US" baseline="0" dirty="0" smtClean="0"/>
              <a:t> de </a:t>
            </a:r>
            <a:r>
              <a:rPr lang="en-US" baseline="0" dirty="0" err="1" smtClean="0"/>
              <a:t>las</a:t>
            </a:r>
            <a:r>
              <a:rPr lang="en-US" baseline="0" dirty="0" smtClean="0"/>
              <a:t> </a:t>
            </a:r>
            <a:r>
              <a:rPr lang="en-US" baseline="0" dirty="0" err="1" smtClean="0"/>
              <a:t>necesidades</a:t>
            </a:r>
            <a:r>
              <a:rPr lang="en-US" baseline="0" dirty="0" smtClean="0"/>
              <a:t> del  </a:t>
            </a:r>
            <a:r>
              <a:rPr lang="en-US" baseline="0" dirty="0" err="1" smtClean="0"/>
              <a:t>mercado</a:t>
            </a:r>
            <a:r>
              <a:rPr lang="en-US" baseline="0" dirty="0" smtClean="0"/>
              <a:t> </a:t>
            </a:r>
            <a:r>
              <a:rPr lang="en-US" baseline="0" dirty="0" err="1" smtClean="0"/>
              <a:t>laboral</a:t>
            </a:r>
            <a:r>
              <a:rPr lang="en-US" baseline="0" dirty="0" smtClean="0"/>
              <a:t> y </a:t>
            </a:r>
            <a:r>
              <a:rPr lang="en-US" baseline="0" dirty="0" err="1" smtClean="0"/>
              <a:t>identificar</a:t>
            </a:r>
            <a:r>
              <a:rPr lang="en-US" baseline="0" dirty="0" smtClean="0"/>
              <a:t> los </a:t>
            </a:r>
            <a:r>
              <a:rPr lang="en-US" baseline="0" dirty="0" err="1" smtClean="0"/>
              <a:t>modulos</a:t>
            </a:r>
            <a:r>
              <a:rPr lang="en-US" baseline="0" dirty="0" smtClean="0"/>
              <a:t> de </a:t>
            </a:r>
            <a:r>
              <a:rPr lang="en-US" baseline="0" dirty="0" err="1" smtClean="0"/>
              <a:t>entrenamnento</a:t>
            </a:r>
            <a:r>
              <a:rPr lang="en-US" baseline="0" dirty="0" smtClean="0"/>
              <a:t> </a:t>
            </a:r>
            <a:r>
              <a:rPr lang="en-US" baseline="0" dirty="0" err="1" smtClean="0"/>
              <a:t>necesarios</a:t>
            </a:r>
            <a:r>
              <a:rPr lang="en-US" baseline="0" dirty="0" smtClean="0"/>
              <a:t> TILL VEM, HUR GÖRS DETTA </a:t>
            </a:r>
            <a:r>
              <a:rPr lang="en-US" baseline="0" dirty="0" err="1" smtClean="0"/>
              <a:t>esto</a:t>
            </a:r>
            <a:r>
              <a:rPr lang="en-US" baseline="0" dirty="0" smtClean="0"/>
              <a:t> </a:t>
            </a:r>
            <a:r>
              <a:rPr lang="en-US" baseline="0" dirty="0" err="1" smtClean="0"/>
              <a:t>esta</a:t>
            </a:r>
            <a:r>
              <a:rPr lang="en-US" baseline="0" dirty="0" smtClean="0"/>
              <a:t> </a:t>
            </a:r>
            <a:r>
              <a:rPr lang="en-US" baseline="0" dirty="0" err="1" smtClean="0"/>
              <a:t>conectado</a:t>
            </a:r>
            <a:r>
              <a:rPr lang="en-US" baseline="0" dirty="0" smtClean="0"/>
              <a:t> con  el </a:t>
            </a:r>
            <a:r>
              <a:rPr lang="en-US" baseline="0" dirty="0" err="1" smtClean="0"/>
              <a:t>prognostico</a:t>
            </a:r>
            <a:r>
              <a:rPr lang="en-US" baseline="0" dirty="0" smtClean="0"/>
              <a:t>  de </a:t>
            </a:r>
            <a:r>
              <a:rPr lang="en-US" baseline="0" dirty="0" err="1" smtClean="0"/>
              <a:t>analisis</a:t>
            </a:r>
            <a:r>
              <a:rPr lang="en-US" baseline="0" dirty="0" smtClean="0"/>
              <a:t>  del </a:t>
            </a:r>
            <a:r>
              <a:rPr lang="en-US" baseline="0" dirty="0" err="1" smtClean="0"/>
              <a:t>mercado</a:t>
            </a:r>
            <a:r>
              <a:rPr lang="en-US" baseline="0" dirty="0" smtClean="0"/>
              <a:t> </a:t>
            </a:r>
            <a:r>
              <a:rPr lang="en-US" baseline="0" dirty="0" err="1" smtClean="0"/>
              <a:t>laboral</a:t>
            </a:r>
            <a:r>
              <a:rPr lang="en-US" baseline="0" dirty="0" smtClean="0"/>
              <a:t> y el </a:t>
            </a:r>
            <a:r>
              <a:rPr lang="en-US" baseline="0" dirty="0" err="1" smtClean="0"/>
              <a:t>desarollo</a:t>
            </a:r>
            <a:r>
              <a:rPr lang="en-US" baseline="0" dirty="0" smtClean="0"/>
              <a:t> den un </a:t>
            </a:r>
            <a:r>
              <a:rPr lang="en-US" baseline="0" dirty="0" err="1" smtClean="0"/>
              <a:t>prognostico</a:t>
            </a:r>
            <a:r>
              <a:rPr lang="en-US" baseline="0" dirty="0" smtClean="0"/>
              <a:t> </a:t>
            </a:r>
            <a:r>
              <a:rPr lang="en-US" baseline="0" dirty="0" err="1" smtClean="0"/>
              <a:t>que</a:t>
            </a:r>
            <a:r>
              <a:rPr lang="en-US" baseline="0" dirty="0" smtClean="0"/>
              <a:t> </a:t>
            </a:r>
            <a:r>
              <a:rPr lang="en-US" baseline="0" dirty="0" err="1" smtClean="0"/>
              <a:t>hable</a:t>
            </a:r>
            <a:r>
              <a:rPr lang="en-US" baseline="0" dirty="0" smtClean="0"/>
              <a:t> de </a:t>
            </a:r>
            <a:r>
              <a:rPr lang="en-US" baseline="0" dirty="0" err="1" smtClean="0"/>
              <a:t>en</a:t>
            </a:r>
            <a:r>
              <a:rPr lang="en-US" baseline="0" dirty="0" smtClean="0"/>
              <a:t> el </a:t>
            </a:r>
            <a:r>
              <a:rPr lang="en-US" baseline="0" dirty="0" err="1" smtClean="0"/>
              <a:t>punto</a:t>
            </a:r>
            <a:r>
              <a:rPr lang="en-US" baseline="0" dirty="0" smtClean="0"/>
              <a:t> </a:t>
            </a:r>
            <a:r>
              <a:rPr lang="en-US" baseline="0" dirty="0" err="1" smtClean="0"/>
              <a:t>numero</a:t>
            </a:r>
            <a:r>
              <a:rPr lang="en-US" baseline="0" dirty="0" smtClean="0"/>
              <a:t> 2.</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t>El </a:t>
            </a:r>
            <a:r>
              <a:rPr lang="en-US" baseline="0" dirty="0" err="1" smtClean="0"/>
              <a:t>desarollo</a:t>
            </a:r>
            <a:r>
              <a:rPr lang="en-US" baseline="0" dirty="0" smtClean="0"/>
              <a:t> y </a:t>
            </a:r>
            <a:r>
              <a:rPr lang="en-US" baseline="0" dirty="0" err="1" smtClean="0"/>
              <a:t>implentación</a:t>
            </a:r>
            <a:r>
              <a:rPr lang="en-US" baseline="0" dirty="0" smtClean="0"/>
              <a:t> de </a:t>
            </a:r>
            <a:r>
              <a:rPr lang="en-US" baseline="0" dirty="0" err="1" smtClean="0"/>
              <a:t>orientacion</a:t>
            </a:r>
            <a:r>
              <a:rPr lang="en-US" baseline="0" dirty="0" smtClean="0"/>
              <a:t> </a:t>
            </a:r>
            <a:r>
              <a:rPr lang="en-US" baseline="0" dirty="0" err="1" smtClean="0"/>
              <a:t>vocacional</a:t>
            </a:r>
            <a:r>
              <a:rPr lang="en-US" baseline="0" dirty="0" smtClean="0"/>
              <a:t> y soft skills para </a:t>
            </a:r>
            <a:r>
              <a:rPr lang="en-US" baseline="0" dirty="0" err="1" smtClean="0"/>
              <a:t>facilitar</a:t>
            </a:r>
            <a:r>
              <a:rPr lang="en-US" baseline="0" dirty="0" smtClean="0"/>
              <a:t> la </a:t>
            </a:r>
            <a:r>
              <a:rPr lang="en-US" baseline="0" dirty="0" err="1" smtClean="0"/>
              <a:t>empleabilidad</a:t>
            </a:r>
            <a:endParaRPr lang="en-US" baseline="0" dirty="0" smtClean="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t>El </a:t>
            </a:r>
            <a:r>
              <a:rPr lang="en-US" baseline="0" dirty="0" err="1" smtClean="0"/>
              <a:t>desarollo</a:t>
            </a:r>
            <a:r>
              <a:rPr lang="en-US" baseline="0" dirty="0" smtClean="0"/>
              <a:t> y </a:t>
            </a:r>
            <a:r>
              <a:rPr lang="en-US" baseline="0" dirty="0" err="1" smtClean="0"/>
              <a:t>implentación</a:t>
            </a:r>
            <a:r>
              <a:rPr lang="en-US" baseline="0" dirty="0" smtClean="0"/>
              <a:t> de  </a:t>
            </a:r>
            <a:r>
              <a:rPr lang="en-US" baseline="0" dirty="0" err="1" smtClean="0"/>
              <a:t>como</a:t>
            </a:r>
            <a:r>
              <a:rPr lang="en-US" baseline="0" dirty="0" smtClean="0"/>
              <a:t> </a:t>
            </a:r>
            <a:r>
              <a:rPr lang="en-US" baseline="0" dirty="0" err="1" smtClean="0"/>
              <a:t>trabajar</a:t>
            </a:r>
            <a:r>
              <a:rPr lang="en-US" baseline="0" dirty="0" smtClean="0"/>
              <a:t> con la </a:t>
            </a:r>
            <a:r>
              <a:rPr lang="en-US" baseline="0" dirty="0" err="1" smtClean="0"/>
              <a:t>ininciativa</a:t>
            </a:r>
            <a:r>
              <a:rPr lang="en-US" baseline="0" dirty="0" smtClean="0"/>
              <a:t> </a:t>
            </a:r>
            <a:r>
              <a:rPr lang="en-US" baseline="0" dirty="0" err="1" smtClean="0"/>
              <a:t>empresarial</a:t>
            </a:r>
            <a:r>
              <a:rPr lang="en-US" baseline="0" dirty="0" smtClean="0"/>
              <a:t>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aseline="0" dirty="0" err="1" smtClean="0"/>
              <a:t>Difererentes</a:t>
            </a:r>
            <a:r>
              <a:rPr lang="en-US" baseline="0" dirty="0" smtClean="0"/>
              <a:t> </a:t>
            </a:r>
            <a:r>
              <a:rPr lang="en-US" baseline="0" dirty="0" err="1" smtClean="0"/>
              <a:t>acciones</a:t>
            </a:r>
            <a:r>
              <a:rPr lang="en-US" baseline="0" dirty="0" smtClean="0"/>
              <a:t> para </a:t>
            </a:r>
            <a:r>
              <a:rPr lang="en-US" baseline="0" dirty="0" err="1" smtClean="0"/>
              <a:t>incentivarlos</a:t>
            </a:r>
            <a:r>
              <a:rPr lang="en-US" baseline="0" dirty="0" smtClean="0"/>
              <a:t> </a:t>
            </a:r>
            <a:r>
              <a:rPr lang="en-US" baseline="0" dirty="0" err="1" smtClean="0"/>
              <a:t>jovenes</a:t>
            </a:r>
            <a:r>
              <a:rPr lang="en-US" baseline="0" dirty="0" smtClean="0"/>
              <a:t> </a:t>
            </a:r>
            <a:r>
              <a:rPr lang="en-US" baseline="0" dirty="0" err="1" smtClean="0"/>
              <a:t>en</a:t>
            </a:r>
            <a:r>
              <a:rPr lang="en-US" baseline="0" dirty="0" smtClean="0"/>
              <a:t> areas </a:t>
            </a:r>
            <a:r>
              <a:rPr lang="en-US" baseline="0" dirty="0" err="1" smtClean="0"/>
              <a:t>rurales</a:t>
            </a:r>
            <a:r>
              <a:rPr lang="en-US" baseline="0" dirty="0" smtClean="0"/>
              <a:t> </a:t>
            </a:r>
            <a:r>
              <a:rPr lang="en-US" baseline="0" dirty="0" err="1" smtClean="0"/>
              <a:t>como</a:t>
            </a:r>
            <a:r>
              <a:rPr lang="en-US" baseline="0" dirty="0" smtClean="0"/>
              <a:t> </a:t>
            </a:r>
            <a:r>
              <a:rPr lang="en-US" baseline="0" dirty="0" err="1" smtClean="0"/>
              <a:t>cuales</a:t>
            </a:r>
            <a:endParaRPr lang="en-US" baseline="0" dirty="0" smtClean="0"/>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baseline="0" dirty="0" smtClean="0"/>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b="1" dirty="0" smtClean="0"/>
              <a:t>Component 3. </a:t>
            </a:r>
            <a:r>
              <a:rPr lang="en-GB" dirty="0" smtClean="0"/>
              <a:t>Actions to support skills development and entrepreneurship for youth in rural areas</a:t>
            </a:r>
            <a:br>
              <a:rPr lang="en-GB" dirty="0" smtClean="0"/>
            </a:br>
            <a:r>
              <a:rPr lang="en-GB" dirty="0" smtClean="0"/>
              <a:t>- An Entrepreneurship Training Package implemented</a:t>
            </a:r>
            <a:br>
              <a:rPr lang="en-GB" dirty="0" smtClean="0"/>
            </a:br>
            <a:r>
              <a:rPr lang="en-GB" dirty="0" smtClean="0"/>
              <a:t>- Soft skills and Vocational Skills Packages implemented  </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baseline="0" dirty="0" smtClean="0"/>
          </a:p>
          <a:p>
            <a:endParaRPr lang="en-US" dirty="0"/>
          </a:p>
        </p:txBody>
      </p:sp>
      <p:sp>
        <p:nvSpPr>
          <p:cNvPr id="4" name="Platshållare för bildnummer 3"/>
          <p:cNvSpPr>
            <a:spLocks noGrp="1"/>
          </p:cNvSpPr>
          <p:nvPr>
            <p:ph type="sldNum" sz="quarter" idx="10"/>
          </p:nvPr>
        </p:nvSpPr>
        <p:spPr/>
        <p:txBody>
          <a:bodyPr/>
          <a:lstStyle/>
          <a:p>
            <a:fld id="{0763CAE6-3546-4A01-BBE9-044D7CD2D89D}" type="slidenum">
              <a:rPr lang="en-US" smtClean="0"/>
              <a:t>6</a:t>
            </a:fld>
            <a:endParaRPr lang="en-US" dirty="0"/>
          </a:p>
        </p:txBody>
      </p:sp>
    </p:spTree>
    <p:extLst>
      <p:ext uri="{BB962C8B-B14F-4D97-AF65-F5344CB8AC3E}">
        <p14:creationId xmlns:p14="http://schemas.microsoft.com/office/powerpoint/2010/main" val="42567110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s-ES" dirty="0" smtClean="0"/>
              <a:t>Registro y ofertas de empleo más información –</a:t>
            </a:r>
          </a:p>
          <a:p>
            <a:r>
              <a:rPr lang="es-ES" dirty="0" smtClean="0"/>
              <a:t>laboral Información de mercado sobre las tendencias y necesidades – </a:t>
            </a:r>
          </a:p>
          <a:p>
            <a:r>
              <a:rPr lang="es-ES" dirty="0" smtClean="0"/>
              <a:t>Información sobre ocupaciones Información sobre educación / </a:t>
            </a:r>
          </a:p>
          <a:p>
            <a:r>
              <a:rPr lang="es-ES" dirty="0" smtClean="0"/>
              <a:t>oportunidades de formación Decisión sobre el desarrollo de competencias / Prácticas</a:t>
            </a:r>
          </a:p>
          <a:p>
            <a:endParaRPr lang="es-ES" dirty="0" smtClean="0"/>
          </a:p>
          <a:p>
            <a:r>
              <a:rPr lang="es-ES" dirty="0" err="1" smtClean="0"/>
              <a:t>Jobbsökaraktivitet</a:t>
            </a:r>
            <a:r>
              <a:rPr lang="es-ES" dirty="0" smtClean="0"/>
              <a:t>, </a:t>
            </a:r>
            <a:r>
              <a:rPr lang="es-ES" dirty="0" err="1" smtClean="0"/>
              <a:t>empowerment</a:t>
            </a:r>
            <a:r>
              <a:rPr lang="es-ES" dirty="0" smtClean="0"/>
              <a:t>, CV, </a:t>
            </a:r>
            <a:r>
              <a:rPr lang="es-ES" dirty="0" err="1" smtClean="0"/>
              <a:t>intervjuer</a:t>
            </a:r>
            <a:r>
              <a:rPr lang="es-ES" dirty="0" smtClean="0"/>
              <a:t> </a:t>
            </a:r>
            <a:r>
              <a:rPr lang="es-ES" baseline="0" dirty="0" smtClean="0"/>
              <a:t> </a:t>
            </a:r>
            <a:r>
              <a:rPr lang="es-ES" baseline="0" dirty="0" err="1" smtClean="0"/>
              <a:t>studiebesök</a:t>
            </a:r>
            <a:r>
              <a:rPr lang="es-ES" baseline="0" dirty="0" smtClean="0"/>
              <a:t>  </a:t>
            </a:r>
            <a:r>
              <a:rPr lang="es-ES" baseline="0" dirty="0" err="1" smtClean="0"/>
              <a:t>videoklipp</a:t>
            </a:r>
            <a:r>
              <a:rPr lang="es-ES" baseline="0" dirty="0" smtClean="0"/>
              <a:t> </a:t>
            </a:r>
            <a:r>
              <a:rPr lang="es-ES" baseline="0" dirty="0" err="1" smtClean="0"/>
              <a:t>på</a:t>
            </a:r>
            <a:r>
              <a:rPr lang="es-ES" baseline="0" dirty="0" smtClean="0"/>
              <a:t> </a:t>
            </a:r>
            <a:r>
              <a:rPr lang="es-ES" baseline="0" dirty="0" err="1" smtClean="0"/>
              <a:t>olika</a:t>
            </a:r>
            <a:r>
              <a:rPr lang="es-ES" baseline="0" dirty="0" smtClean="0"/>
              <a:t> </a:t>
            </a:r>
            <a:r>
              <a:rPr lang="es-ES" baseline="0" dirty="0" err="1" smtClean="0"/>
              <a:t>jobb</a:t>
            </a:r>
            <a:r>
              <a:rPr lang="es-ES" baseline="0" dirty="0" smtClean="0"/>
              <a:t> </a:t>
            </a:r>
            <a:endParaRPr lang="en-US" dirty="0"/>
          </a:p>
        </p:txBody>
      </p:sp>
      <p:sp>
        <p:nvSpPr>
          <p:cNvPr id="4" name="Platshållare för bildnummer 3"/>
          <p:cNvSpPr>
            <a:spLocks noGrp="1"/>
          </p:cNvSpPr>
          <p:nvPr>
            <p:ph type="sldNum" sz="quarter" idx="10"/>
          </p:nvPr>
        </p:nvSpPr>
        <p:spPr/>
        <p:txBody>
          <a:bodyPr/>
          <a:lstStyle/>
          <a:p>
            <a:fld id="{0763CAE6-3546-4A01-BBE9-044D7CD2D89D}" type="slidenum">
              <a:rPr lang="en-US" smtClean="0"/>
              <a:t>7</a:t>
            </a:fld>
            <a:endParaRPr lang="en-US" dirty="0"/>
          </a:p>
        </p:txBody>
      </p:sp>
    </p:spTree>
    <p:extLst>
      <p:ext uri="{BB962C8B-B14F-4D97-AF65-F5344CB8AC3E}">
        <p14:creationId xmlns:p14="http://schemas.microsoft.com/office/powerpoint/2010/main" val="31242615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US" dirty="0" smtClean="0"/>
          </a:p>
          <a:p>
            <a:r>
              <a:rPr lang="en-US" dirty="0" smtClean="0"/>
              <a:t>No </a:t>
            </a:r>
            <a:r>
              <a:rPr lang="en-US" dirty="0" err="1" smtClean="0"/>
              <a:t>muchos</a:t>
            </a:r>
            <a:r>
              <a:rPr lang="en-US" dirty="0" smtClean="0"/>
              <a:t> </a:t>
            </a:r>
            <a:r>
              <a:rPr lang="en-US" dirty="0" err="1" smtClean="0"/>
              <a:t>tienen</a:t>
            </a:r>
            <a:r>
              <a:rPr lang="en-US" dirty="0" smtClean="0"/>
              <a:t> </a:t>
            </a:r>
            <a:r>
              <a:rPr lang="en-US" dirty="0" err="1" smtClean="0"/>
              <a:t>una</a:t>
            </a:r>
            <a:r>
              <a:rPr lang="en-US" baseline="0" dirty="0" smtClean="0"/>
              <a:t> </a:t>
            </a:r>
            <a:r>
              <a:rPr lang="en-US" baseline="0" dirty="0" err="1" smtClean="0"/>
              <a:t>computadora</a:t>
            </a:r>
            <a:r>
              <a:rPr lang="en-US" baseline="0" dirty="0" smtClean="0"/>
              <a:t>/</a:t>
            </a:r>
            <a:r>
              <a:rPr lang="en-US" baseline="0" dirty="0" err="1" smtClean="0"/>
              <a:t>ordenador</a:t>
            </a:r>
            <a:r>
              <a:rPr lang="en-US" baseline="0" dirty="0" smtClean="0"/>
              <a:t> </a:t>
            </a:r>
            <a:r>
              <a:rPr lang="en-US" baseline="0" dirty="0" err="1" smtClean="0"/>
              <a:t>pero</a:t>
            </a:r>
            <a:r>
              <a:rPr lang="en-US" baseline="0" dirty="0" smtClean="0"/>
              <a:t> mas personas </a:t>
            </a:r>
            <a:r>
              <a:rPr lang="en-US" baseline="0" dirty="0" err="1" smtClean="0"/>
              <a:t>tienen</a:t>
            </a:r>
            <a:r>
              <a:rPr lang="en-US" baseline="0" dirty="0" smtClean="0"/>
              <a:t> un smartphone.</a:t>
            </a:r>
            <a:endParaRPr lang="en-US" dirty="0" smtClean="0"/>
          </a:p>
          <a:p>
            <a:r>
              <a:rPr lang="en-US" dirty="0" smtClean="0"/>
              <a:t>Para registrar</a:t>
            </a:r>
            <a:r>
              <a:rPr lang="en-US" baseline="0" dirty="0" smtClean="0"/>
              <a:t> </a:t>
            </a:r>
            <a:r>
              <a:rPr lang="en-US" baseline="0" dirty="0" err="1" smtClean="0"/>
              <a:t>las</a:t>
            </a:r>
            <a:r>
              <a:rPr lang="en-US" baseline="0" dirty="0" smtClean="0"/>
              <a:t> personas </a:t>
            </a:r>
            <a:r>
              <a:rPr lang="en-US" baseline="0" dirty="0" err="1" smtClean="0"/>
              <a:t>en</a:t>
            </a:r>
            <a:r>
              <a:rPr lang="en-US" baseline="0" dirty="0" smtClean="0"/>
              <a:t> areas </a:t>
            </a:r>
            <a:r>
              <a:rPr lang="en-US" baseline="0" dirty="0" err="1" smtClean="0"/>
              <a:t>rurales</a:t>
            </a:r>
            <a:r>
              <a:rPr lang="en-US" baseline="0" dirty="0" smtClean="0"/>
              <a:t> </a:t>
            </a:r>
            <a:r>
              <a:rPr lang="en-US" baseline="0" dirty="0" err="1" smtClean="0"/>
              <a:t>que</a:t>
            </a:r>
            <a:r>
              <a:rPr lang="en-US" baseline="0" dirty="0" smtClean="0"/>
              <a:t> </a:t>
            </a:r>
            <a:r>
              <a:rPr lang="en-US" baseline="0" dirty="0" err="1" smtClean="0"/>
              <a:t>tienen</a:t>
            </a:r>
            <a:r>
              <a:rPr lang="en-US" baseline="0" dirty="0" smtClean="0"/>
              <a:t> un </a:t>
            </a:r>
            <a:r>
              <a:rPr lang="en-US" baseline="0" dirty="0" err="1" smtClean="0"/>
              <a:t>acceso</a:t>
            </a:r>
            <a:r>
              <a:rPr lang="en-US" baseline="0" dirty="0" smtClean="0"/>
              <a:t> a </a:t>
            </a:r>
            <a:r>
              <a:rPr lang="en-US" baseline="0" dirty="0" err="1" smtClean="0"/>
              <a:t>Interet</a:t>
            </a:r>
            <a:r>
              <a:rPr lang="en-US" baseline="0" dirty="0" smtClean="0"/>
              <a:t> </a:t>
            </a:r>
            <a:r>
              <a:rPr lang="en-US" baseline="0" dirty="0" err="1" smtClean="0"/>
              <a:t>limitado</a:t>
            </a:r>
            <a:r>
              <a:rPr lang="en-US" baseline="0" dirty="0" smtClean="0"/>
              <a:t>. </a:t>
            </a:r>
            <a:r>
              <a:rPr lang="en-US" baseline="0" dirty="0" err="1" smtClean="0"/>
              <a:t>Despues</a:t>
            </a:r>
            <a:r>
              <a:rPr lang="en-US" baseline="0" dirty="0" smtClean="0"/>
              <a:t> </a:t>
            </a:r>
            <a:r>
              <a:rPr lang="en-US" baseline="0" dirty="0" err="1" smtClean="0"/>
              <a:t>cuando</a:t>
            </a:r>
            <a:r>
              <a:rPr lang="en-US" baseline="0" dirty="0" smtClean="0"/>
              <a:t> hay </a:t>
            </a:r>
            <a:r>
              <a:rPr lang="en-US" baseline="0" dirty="0" err="1" smtClean="0"/>
              <a:t>contacto</a:t>
            </a:r>
            <a:r>
              <a:rPr lang="en-US" baseline="0" dirty="0" smtClean="0"/>
              <a:t> con Internet </a:t>
            </a:r>
            <a:r>
              <a:rPr lang="en-US" baseline="0" dirty="0" err="1" smtClean="0"/>
              <a:t>entonces</a:t>
            </a:r>
            <a:r>
              <a:rPr lang="en-US" baseline="0" dirty="0" smtClean="0"/>
              <a:t> se </a:t>
            </a:r>
            <a:r>
              <a:rPr lang="en-US" baseline="0" dirty="0" err="1" smtClean="0"/>
              <a:t>derscaraga</a:t>
            </a:r>
            <a:r>
              <a:rPr lang="en-US" baseline="0" dirty="0" smtClean="0"/>
              <a:t> la </a:t>
            </a:r>
            <a:r>
              <a:rPr lang="en-US" baseline="0" dirty="0" err="1" smtClean="0"/>
              <a:t>informacion</a:t>
            </a:r>
            <a:r>
              <a:rPr lang="en-US" baseline="0" dirty="0" smtClean="0"/>
              <a:t> </a:t>
            </a:r>
            <a:r>
              <a:rPr lang="en-US" baseline="0" dirty="0" err="1" smtClean="0"/>
              <a:t>como</a:t>
            </a:r>
            <a:r>
              <a:rPr lang="en-US" baseline="0" dirty="0" smtClean="0"/>
              <a:t> el cv de la persona a  la base de CV de la NEA. Este </a:t>
            </a:r>
            <a:r>
              <a:rPr lang="en-US" baseline="0" dirty="0" err="1" smtClean="0"/>
              <a:t>es</a:t>
            </a:r>
            <a:r>
              <a:rPr lang="en-US" baseline="0" dirty="0" smtClean="0"/>
              <a:t> in </a:t>
            </a:r>
            <a:r>
              <a:rPr lang="en-US" baseline="0" dirty="0" err="1" smtClean="0"/>
              <a:t>sistema</a:t>
            </a:r>
            <a:r>
              <a:rPr lang="en-US" baseline="0" dirty="0" smtClean="0"/>
              <a:t> </a:t>
            </a:r>
            <a:r>
              <a:rPr lang="en-US" baseline="0" dirty="0" err="1" smtClean="0"/>
              <a:t>interno</a:t>
            </a:r>
            <a:r>
              <a:rPr lang="en-US" baseline="0" dirty="0" smtClean="0"/>
              <a:t>. Los </a:t>
            </a:r>
            <a:r>
              <a:rPr lang="en-US" baseline="0" dirty="0" err="1" smtClean="0"/>
              <a:t>curriculim</a:t>
            </a:r>
            <a:r>
              <a:rPr lang="en-US" baseline="0" dirty="0" smtClean="0"/>
              <a:t> se </a:t>
            </a:r>
            <a:r>
              <a:rPr lang="en-US" baseline="0" dirty="0" err="1" smtClean="0"/>
              <a:t>guardan</a:t>
            </a:r>
            <a:r>
              <a:rPr lang="en-US" baseline="0" dirty="0" smtClean="0"/>
              <a:t> </a:t>
            </a:r>
            <a:r>
              <a:rPr lang="en-US" baseline="0" dirty="0" err="1" smtClean="0"/>
              <a:t>en</a:t>
            </a:r>
            <a:r>
              <a:rPr lang="en-US" baseline="0" dirty="0" smtClean="0"/>
              <a:t> la </a:t>
            </a:r>
            <a:r>
              <a:rPr lang="en-US" baseline="0" dirty="0" err="1" smtClean="0"/>
              <a:t>applocacion</a:t>
            </a:r>
            <a:r>
              <a:rPr lang="en-US" baseline="0" dirty="0" smtClean="0"/>
              <a:t> y </a:t>
            </a:r>
            <a:r>
              <a:rPr lang="en-US" baseline="0" dirty="0" err="1" smtClean="0"/>
              <a:t>despues</a:t>
            </a:r>
            <a:r>
              <a:rPr lang="en-US" baseline="0" dirty="0" smtClean="0"/>
              <a:t> </a:t>
            </a:r>
            <a:r>
              <a:rPr lang="en-US" baseline="0" dirty="0" err="1" smtClean="0"/>
              <a:t>cuando</a:t>
            </a:r>
            <a:r>
              <a:rPr lang="en-US" baseline="0" dirty="0" smtClean="0"/>
              <a:t> hay </a:t>
            </a:r>
            <a:r>
              <a:rPr lang="en-US" baseline="0" dirty="0" err="1" smtClean="0"/>
              <a:t>acceso</a:t>
            </a:r>
            <a:r>
              <a:rPr lang="en-US" baseline="0" dirty="0" smtClean="0"/>
              <a:t> a </a:t>
            </a:r>
            <a:r>
              <a:rPr lang="en-US" baseline="0" dirty="0" err="1" smtClean="0"/>
              <a:t>inernet</a:t>
            </a:r>
            <a:r>
              <a:rPr lang="en-US" baseline="0" dirty="0" smtClean="0"/>
              <a:t> se </a:t>
            </a:r>
            <a:r>
              <a:rPr lang="en-US" baseline="0" dirty="0" err="1" smtClean="0"/>
              <a:t>meten</a:t>
            </a:r>
            <a:r>
              <a:rPr lang="en-US" baseline="0" dirty="0" smtClean="0"/>
              <a:t> a la </a:t>
            </a:r>
            <a:r>
              <a:rPr lang="en-US" baseline="0" dirty="0" err="1" smtClean="0"/>
              <a:t>pagina</a:t>
            </a:r>
            <a:r>
              <a:rPr lang="en-US" baseline="0" dirty="0" smtClean="0"/>
              <a:t> </a:t>
            </a:r>
            <a:r>
              <a:rPr lang="en-US" baseline="0" dirty="0" err="1" smtClean="0"/>
              <a:t>interna</a:t>
            </a:r>
            <a:r>
              <a:rPr lang="en-US" baseline="0" dirty="0" smtClean="0"/>
              <a:t> de NEA. </a:t>
            </a:r>
          </a:p>
          <a:p>
            <a:endParaRPr lang="en-US" baseline="0" dirty="0" smtClean="0"/>
          </a:p>
          <a:p>
            <a:endParaRPr lang="en-US" baseline="0" dirty="0" smtClean="0"/>
          </a:p>
          <a:p>
            <a:r>
              <a:rPr lang="en-US" baseline="0" dirty="0" err="1" smtClean="0"/>
              <a:t>Una</a:t>
            </a:r>
            <a:r>
              <a:rPr lang="en-US" baseline="0" dirty="0" smtClean="0"/>
              <a:t> </a:t>
            </a:r>
            <a:r>
              <a:rPr lang="en-US" baseline="0" dirty="0" err="1" smtClean="0"/>
              <a:t>aplicacion</a:t>
            </a:r>
            <a:r>
              <a:rPr lang="en-US" baseline="0" dirty="0" smtClean="0"/>
              <a:t> </a:t>
            </a:r>
            <a:r>
              <a:rPr lang="en-US" baseline="0" dirty="0" err="1" smtClean="0"/>
              <a:t>externa</a:t>
            </a:r>
            <a:r>
              <a:rPr lang="en-US" baseline="0" dirty="0" smtClean="0"/>
              <a:t> para los </a:t>
            </a:r>
            <a:r>
              <a:rPr lang="en-US" baseline="0" dirty="0" err="1" smtClean="0"/>
              <a:t>trabajos</a:t>
            </a:r>
            <a:r>
              <a:rPr lang="en-US" baseline="0" dirty="0" smtClean="0"/>
              <a:t> ´</a:t>
            </a:r>
            <a:r>
              <a:rPr lang="en-US" baseline="0" dirty="0" err="1" smtClean="0"/>
              <a:t>vacantes</a:t>
            </a:r>
            <a:r>
              <a:rPr lang="en-US" baseline="0" dirty="0" smtClean="0"/>
              <a:t> </a:t>
            </a:r>
            <a:r>
              <a:rPr lang="en-US" baseline="0" dirty="0" err="1" smtClean="0"/>
              <a:t>esta</a:t>
            </a:r>
            <a:r>
              <a:rPr lang="en-US" baseline="0" dirty="0" smtClean="0"/>
              <a:t> </a:t>
            </a:r>
            <a:r>
              <a:rPr lang="en-US" baseline="0" dirty="0" err="1" smtClean="0"/>
              <a:t>en</a:t>
            </a:r>
            <a:r>
              <a:rPr lang="en-US" baseline="0" dirty="0" smtClean="0"/>
              <a:t> </a:t>
            </a:r>
            <a:r>
              <a:rPr lang="en-US" baseline="0" dirty="0" err="1" smtClean="0"/>
              <a:t>desarollo</a:t>
            </a:r>
            <a:r>
              <a:rPr lang="en-US" baseline="0" dirty="0" smtClean="0"/>
              <a:t>. </a:t>
            </a:r>
            <a:r>
              <a:rPr lang="en-US" baseline="0" dirty="0" err="1" smtClean="0"/>
              <a:t>En</a:t>
            </a:r>
            <a:r>
              <a:rPr lang="en-US" baseline="0" dirty="0" smtClean="0"/>
              <a:t> un </a:t>
            </a:r>
            <a:r>
              <a:rPr lang="en-US" baseline="0" dirty="0" err="1" smtClean="0"/>
              <a:t>futuro</a:t>
            </a:r>
            <a:r>
              <a:rPr lang="en-US" baseline="0" dirty="0" smtClean="0"/>
              <a:t> </a:t>
            </a:r>
            <a:r>
              <a:rPr lang="en-US" baseline="0" dirty="0" err="1" smtClean="0"/>
              <a:t>cercano</a:t>
            </a:r>
            <a:r>
              <a:rPr lang="en-US" baseline="0" dirty="0" smtClean="0"/>
              <a:t> </a:t>
            </a:r>
            <a:r>
              <a:rPr lang="en-US" baseline="0" dirty="0" err="1" smtClean="0"/>
              <a:t>este</a:t>
            </a:r>
            <a:r>
              <a:rPr lang="en-US" baseline="0" dirty="0" smtClean="0"/>
              <a:t> </a:t>
            </a:r>
            <a:r>
              <a:rPr lang="en-US" baseline="0" dirty="0" err="1" smtClean="0"/>
              <a:t>año</a:t>
            </a:r>
            <a:r>
              <a:rPr lang="en-US" baseline="0" dirty="0" smtClean="0"/>
              <a:t> </a:t>
            </a:r>
            <a:r>
              <a:rPr lang="en-US" baseline="0" dirty="0" err="1" smtClean="0"/>
              <a:t>supuestamente</a:t>
            </a:r>
            <a:r>
              <a:rPr lang="en-US" baseline="0" dirty="0" smtClean="0"/>
              <a:t> se </a:t>
            </a:r>
            <a:r>
              <a:rPr lang="en-US" baseline="0" dirty="0" err="1" smtClean="0"/>
              <a:t>va</a:t>
            </a:r>
            <a:r>
              <a:rPr lang="en-US" baseline="0" dirty="0" smtClean="0"/>
              <a:t> a </a:t>
            </a:r>
            <a:r>
              <a:rPr lang="en-US" baseline="0" dirty="0" err="1" smtClean="0"/>
              <a:t>crear</a:t>
            </a:r>
            <a:r>
              <a:rPr lang="en-US" baseline="0" dirty="0" smtClean="0"/>
              <a:t> </a:t>
            </a:r>
            <a:r>
              <a:rPr lang="en-US" baseline="0" dirty="0" err="1" smtClean="0"/>
              <a:t>una</a:t>
            </a:r>
            <a:r>
              <a:rPr lang="en-US" baseline="0" dirty="0" smtClean="0"/>
              <a:t> </a:t>
            </a:r>
            <a:r>
              <a:rPr lang="en-US" baseline="0" dirty="0" err="1" smtClean="0"/>
              <a:t>aplicacion</a:t>
            </a:r>
            <a:r>
              <a:rPr lang="en-US" baseline="0" dirty="0" smtClean="0"/>
              <a:t> con mas </a:t>
            </a:r>
            <a:r>
              <a:rPr lang="en-US" baseline="0" dirty="0" err="1" smtClean="0"/>
              <a:t>informacion</a:t>
            </a:r>
            <a:r>
              <a:rPr lang="en-US" baseline="0" dirty="0" smtClean="0"/>
              <a:t> </a:t>
            </a:r>
            <a:r>
              <a:rPr lang="en-US" baseline="0" dirty="0" err="1" smtClean="0"/>
              <a:t>ejemplo</a:t>
            </a:r>
            <a:r>
              <a:rPr lang="en-US" baseline="0" dirty="0" smtClean="0"/>
              <a:t> </a:t>
            </a:r>
            <a:r>
              <a:rPr lang="en-US" baseline="0" dirty="0" err="1" smtClean="0"/>
              <a:t>informacion</a:t>
            </a:r>
            <a:r>
              <a:rPr lang="en-US" baseline="0" dirty="0" smtClean="0"/>
              <a:t> </a:t>
            </a:r>
            <a:r>
              <a:rPr lang="en-US" baseline="0" dirty="0" err="1" smtClean="0"/>
              <a:t>sobre</a:t>
            </a:r>
            <a:r>
              <a:rPr lang="en-US" baseline="0" dirty="0" smtClean="0"/>
              <a:t> el </a:t>
            </a:r>
            <a:r>
              <a:rPr lang="en-US" baseline="0" dirty="0" err="1" smtClean="0"/>
              <a:t>mercado</a:t>
            </a:r>
            <a:r>
              <a:rPr lang="en-US" baseline="0" dirty="0" smtClean="0"/>
              <a:t> </a:t>
            </a:r>
            <a:r>
              <a:rPr lang="en-US" baseline="0" dirty="0" err="1" smtClean="0"/>
              <a:t>laboral</a:t>
            </a:r>
            <a:r>
              <a:rPr lang="en-US" baseline="0" dirty="0" smtClean="0"/>
              <a:t> , los </a:t>
            </a:r>
            <a:r>
              <a:rPr lang="en-US" baseline="0" dirty="0" err="1" smtClean="0"/>
              <a:t>trabajos</a:t>
            </a:r>
            <a:r>
              <a:rPr lang="en-US" baseline="0" dirty="0" smtClean="0"/>
              <a:t> </a:t>
            </a:r>
            <a:r>
              <a:rPr lang="en-US" baseline="0" dirty="0" err="1" smtClean="0"/>
              <a:t>vacantes</a:t>
            </a:r>
            <a:r>
              <a:rPr lang="en-US" baseline="0" dirty="0" smtClean="0"/>
              <a:t> y </a:t>
            </a:r>
            <a:r>
              <a:rPr lang="en-US" baseline="0" dirty="0" err="1" smtClean="0"/>
              <a:t>uno</a:t>
            </a:r>
            <a:r>
              <a:rPr lang="en-US" baseline="0" dirty="0" smtClean="0"/>
              <a:t> </a:t>
            </a:r>
            <a:r>
              <a:rPr lang="en-US" baseline="0" dirty="0" err="1" smtClean="0"/>
              <a:t>va</a:t>
            </a:r>
            <a:r>
              <a:rPr lang="en-US" baseline="0" dirty="0" smtClean="0"/>
              <a:t> </a:t>
            </a:r>
            <a:r>
              <a:rPr lang="en-US" baseline="0" dirty="0" err="1" smtClean="0"/>
              <a:t>poder</a:t>
            </a:r>
            <a:r>
              <a:rPr lang="en-US" baseline="0" dirty="0" smtClean="0"/>
              <a:t> </a:t>
            </a:r>
            <a:r>
              <a:rPr lang="en-US" baseline="0" dirty="0" err="1" smtClean="0"/>
              <a:t>en</a:t>
            </a:r>
            <a:r>
              <a:rPr lang="en-US" baseline="0" dirty="0" smtClean="0"/>
              <a:t> </a:t>
            </a:r>
            <a:r>
              <a:rPr lang="en-US" baseline="0" dirty="0" err="1" smtClean="0"/>
              <a:t>si</a:t>
            </a:r>
            <a:r>
              <a:rPr lang="en-US" baseline="0" dirty="0" smtClean="0"/>
              <a:t> </a:t>
            </a:r>
            <a:r>
              <a:rPr lang="en-US" baseline="0" dirty="0" err="1" smtClean="0"/>
              <a:t>ficha</a:t>
            </a:r>
            <a:r>
              <a:rPr lang="en-US" baseline="0" dirty="0" smtClean="0"/>
              <a:t> </a:t>
            </a:r>
            <a:r>
              <a:rPr lang="en-US" baseline="0" dirty="0" err="1" smtClean="0"/>
              <a:t>poner</a:t>
            </a:r>
            <a:r>
              <a:rPr lang="en-US" baseline="0" dirty="0" smtClean="0"/>
              <a:t> los </a:t>
            </a:r>
            <a:r>
              <a:rPr lang="en-US" baseline="0" dirty="0" err="1" smtClean="0"/>
              <a:t>trabajos</a:t>
            </a:r>
            <a:r>
              <a:rPr lang="en-US" baseline="0" dirty="0" smtClean="0"/>
              <a:t> </a:t>
            </a:r>
            <a:r>
              <a:rPr lang="en-US" baseline="0" dirty="0" err="1" smtClean="0"/>
              <a:t>que</a:t>
            </a:r>
            <a:r>
              <a:rPr lang="en-US" baseline="0" dirty="0" smtClean="0"/>
              <a:t> </a:t>
            </a:r>
            <a:r>
              <a:rPr lang="en-US" baseline="0" dirty="0" err="1" smtClean="0"/>
              <a:t>uno</a:t>
            </a:r>
            <a:r>
              <a:rPr lang="en-US" baseline="0" dirty="0" smtClean="0"/>
              <a:t> </a:t>
            </a:r>
            <a:r>
              <a:rPr lang="en-US" baseline="0" dirty="0" err="1" smtClean="0"/>
              <a:t>busca</a:t>
            </a:r>
            <a:r>
              <a:rPr lang="en-US" baseline="0" dirty="0" smtClean="0"/>
              <a:t> y </a:t>
            </a:r>
            <a:r>
              <a:rPr lang="en-US" baseline="0" dirty="0" err="1" smtClean="0"/>
              <a:t>cuando</a:t>
            </a:r>
            <a:r>
              <a:rPr lang="en-US" baseline="0" dirty="0" smtClean="0"/>
              <a:t> </a:t>
            </a:r>
            <a:r>
              <a:rPr lang="en-US" baseline="0" dirty="0" err="1" smtClean="0"/>
              <a:t>haya</a:t>
            </a:r>
            <a:r>
              <a:rPr lang="en-US" baseline="0" dirty="0" smtClean="0"/>
              <a:t> </a:t>
            </a:r>
            <a:r>
              <a:rPr lang="en-US" baseline="0" dirty="0" err="1" smtClean="0"/>
              <a:t>una</a:t>
            </a:r>
            <a:r>
              <a:rPr lang="en-US" baseline="0" dirty="0" smtClean="0"/>
              <a:t> </a:t>
            </a:r>
            <a:r>
              <a:rPr lang="en-US" baseline="0" dirty="0" err="1" smtClean="0"/>
              <a:t>ouesto</a:t>
            </a:r>
            <a:r>
              <a:rPr lang="en-US" baseline="0" dirty="0" smtClean="0"/>
              <a:t> </a:t>
            </a:r>
            <a:r>
              <a:rPr lang="en-US" baseline="0" dirty="0" err="1" smtClean="0"/>
              <a:t>vacante</a:t>
            </a:r>
            <a:r>
              <a:rPr lang="en-US" baseline="0" dirty="0" smtClean="0"/>
              <a:t> un </a:t>
            </a:r>
            <a:r>
              <a:rPr lang="en-US" baseline="0" dirty="0" err="1" smtClean="0"/>
              <a:t>mensaje</a:t>
            </a:r>
            <a:r>
              <a:rPr lang="en-US" baseline="0" dirty="0" smtClean="0"/>
              <a:t> sera </a:t>
            </a:r>
            <a:r>
              <a:rPr lang="en-US" baseline="0" dirty="0" err="1" smtClean="0"/>
              <a:t>enviad</a:t>
            </a:r>
            <a:r>
              <a:rPr lang="en-US" baseline="0" dirty="0" smtClean="0"/>
              <a:t> o al </a:t>
            </a:r>
            <a:r>
              <a:rPr lang="en-US" baseline="0" dirty="0" err="1" smtClean="0"/>
              <a:t>telefono</a:t>
            </a:r>
            <a:r>
              <a:rPr lang="en-US" baseline="0" dirty="0" smtClean="0"/>
              <a:t> y a </a:t>
            </a:r>
            <a:r>
              <a:rPr lang="en-US" baseline="0" dirty="0" err="1" smtClean="0"/>
              <a:t>su</a:t>
            </a:r>
            <a:r>
              <a:rPr lang="en-US" baseline="0" dirty="0" smtClean="0"/>
              <a:t> </a:t>
            </a:r>
            <a:r>
              <a:rPr lang="en-US" baseline="0" dirty="0" err="1" smtClean="0"/>
              <a:t>ficha</a:t>
            </a:r>
            <a:r>
              <a:rPr lang="en-US" baseline="0" dirty="0" smtClean="0"/>
              <a:t>.</a:t>
            </a:r>
          </a:p>
          <a:p>
            <a:r>
              <a:rPr lang="en-US" baseline="0" dirty="0" err="1" smtClean="0"/>
              <a:t>Tambien</a:t>
            </a:r>
            <a:r>
              <a:rPr lang="en-US" baseline="0" dirty="0" smtClean="0"/>
              <a:t> </a:t>
            </a:r>
            <a:r>
              <a:rPr lang="en-US" baseline="0" dirty="0" err="1" smtClean="0"/>
              <a:t>va</a:t>
            </a:r>
            <a:r>
              <a:rPr lang="en-US" baseline="0" dirty="0" smtClean="0"/>
              <a:t> a </a:t>
            </a:r>
            <a:r>
              <a:rPr lang="en-US" baseline="0" dirty="0" err="1" smtClean="0"/>
              <a:t>ser</a:t>
            </a:r>
            <a:r>
              <a:rPr lang="en-US" baseline="0" dirty="0" smtClean="0"/>
              <a:t> mas </a:t>
            </a:r>
            <a:r>
              <a:rPr lang="en-US" baseline="0" dirty="0" err="1" smtClean="0"/>
              <a:t>faciles</a:t>
            </a:r>
            <a:r>
              <a:rPr lang="en-US" baseline="0" dirty="0" smtClean="0"/>
              <a:t> para los </a:t>
            </a:r>
            <a:r>
              <a:rPr lang="en-US" baseline="0" dirty="0" err="1" smtClean="0"/>
              <a:t>emperasios</a:t>
            </a:r>
            <a:r>
              <a:rPr lang="en-US" baseline="0" dirty="0" smtClean="0"/>
              <a:t> de </a:t>
            </a:r>
            <a:r>
              <a:rPr lang="en-US" baseline="0" dirty="0" err="1" smtClean="0"/>
              <a:t>registar</a:t>
            </a:r>
            <a:r>
              <a:rPr lang="en-US" baseline="0" dirty="0" smtClean="0"/>
              <a:t> </a:t>
            </a:r>
            <a:r>
              <a:rPr lang="en-US" baseline="0" dirty="0" err="1" smtClean="0"/>
              <a:t>una</a:t>
            </a:r>
            <a:r>
              <a:rPr lang="en-US" baseline="0" dirty="0" smtClean="0"/>
              <a:t>  </a:t>
            </a:r>
            <a:r>
              <a:rPr lang="en-US" baseline="0" dirty="0" err="1" smtClean="0"/>
              <a:t>trabajo</a:t>
            </a:r>
            <a:r>
              <a:rPr lang="en-US" baseline="0" dirty="0" smtClean="0"/>
              <a:t> </a:t>
            </a:r>
            <a:r>
              <a:rPr lang="en-US" baseline="0" dirty="0" err="1" smtClean="0"/>
              <a:t>vacante</a:t>
            </a:r>
            <a:r>
              <a:rPr lang="en-US" baseline="0" dirty="0" smtClean="0"/>
              <a:t> solos y </a:t>
            </a:r>
            <a:r>
              <a:rPr lang="en-US" baseline="0" dirty="0" err="1" smtClean="0"/>
              <a:t>buscar</a:t>
            </a:r>
            <a:r>
              <a:rPr lang="en-US" baseline="0" dirty="0" smtClean="0"/>
              <a:t> entre los curriculum </a:t>
            </a:r>
            <a:r>
              <a:rPr lang="en-US" baseline="0" dirty="0" err="1" smtClean="0"/>
              <a:t>que</a:t>
            </a:r>
            <a:r>
              <a:rPr lang="en-US" baseline="0" dirty="0" smtClean="0"/>
              <a:t> e</a:t>
            </a:r>
          </a:p>
        </p:txBody>
      </p:sp>
      <p:sp>
        <p:nvSpPr>
          <p:cNvPr id="4" name="Platshållare för bildnummer 3"/>
          <p:cNvSpPr>
            <a:spLocks noGrp="1"/>
          </p:cNvSpPr>
          <p:nvPr>
            <p:ph type="sldNum" sz="quarter" idx="10"/>
          </p:nvPr>
        </p:nvSpPr>
        <p:spPr/>
        <p:txBody>
          <a:bodyPr/>
          <a:lstStyle/>
          <a:p>
            <a:fld id="{0763CAE6-3546-4A01-BBE9-044D7CD2D89D}" type="slidenum">
              <a:rPr lang="sv-SE" smtClean="0"/>
              <a:t>8</a:t>
            </a:fld>
            <a:endParaRPr lang="sv-SE"/>
          </a:p>
        </p:txBody>
      </p:sp>
    </p:spTree>
    <p:extLst>
      <p:ext uri="{BB962C8B-B14F-4D97-AF65-F5344CB8AC3E}">
        <p14:creationId xmlns:p14="http://schemas.microsoft.com/office/powerpoint/2010/main" val="4348135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smtClean="0"/>
              <a:t>2013 </a:t>
            </a:r>
            <a:r>
              <a:rPr lang="en-US" dirty="0" err="1" smtClean="0"/>
              <a:t>fue</a:t>
            </a:r>
            <a:r>
              <a:rPr lang="en-US" dirty="0" smtClean="0"/>
              <a:t> el </a:t>
            </a:r>
            <a:r>
              <a:rPr lang="en-US" dirty="0" err="1" smtClean="0"/>
              <a:t>año</a:t>
            </a:r>
            <a:r>
              <a:rPr lang="en-US" baseline="0" dirty="0" smtClean="0"/>
              <a:t> para </a:t>
            </a:r>
            <a:r>
              <a:rPr lang="en-US" baseline="0" dirty="0" err="1" smtClean="0"/>
              <a:t>poner</a:t>
            </a:r>
            <a:r>
              <a:rPr lang="en-US" baseline="0" dirty="0" smtClean="0"/>
              <a:t> </a:t>
            </a:r>
            <a:r>
              <a:rPr lang="en-US" baseline="0" dirty="0" err="1" smtClean="0"/>
              <a:t>las</a:t>
            </a:r>
            <a:r>
              <a:rPr lang="en-US" baseline="0" dirty="0" smtClean="0"/>
              <a:t> </a:t>
            </a:r>
            <a:r>
              <a:rPr lang="en-US" baseline="0" dirty="0" err="1" smtClean="0"/>
              <a:t>cosas</a:t>
            </a:r>
            <a:r>
              <a:rPr lang="en-US" baseline="0" dirty="0" smtClean="0"/>
              <a:t> </a:t>
            </a:r>
            <a:r>
              <a:rPr lang="en-US" baseline="0" dirty="0" err="1" smtClean="0"/>
              <a:t>en</a:t>
            </a:r>
            <a:r>
              <a:rPr lang="en-US" baseline="0" dirty="0" smtClean="0"/>
              <a:t> </a:t>
            </a:r>
            <a:r>
              <a:rPr lang="en-US" baseline="0" dirty="0" err="1" smtClean="0"/>
              <a:t>marcha</a:t>
            </a:r>
            <a:r>
              <a:rPr lang="en-US" baseline="0" dirty="0" smtClean="0"/>
              <a:t> y </a:t>
            </a:r>
            <a:r>
              <a:rPr lang="en-US" baseline="0" dirty="0" err="1" smtClean="0"/>
              <a:t>elaboral</a:t>
            </a:r>
            <a:r>
              <a:rPr lang="en-US" baseline="0" dirty="0" smtClean="0"/>
              <a:t> los </a:t>
            </a:r>
            <a:r>
              <a:rPr lang="en-US" baseline="0" dirty="0" err="1" smtClean="0"/>
              <a:t>diferentes</a:t>
            </a:r>
            <a:r>
              <a:rPr lang="en-US" baseline="0" dirty="0" smtClean="0"/>
              <a:t> </a:t>
            </a:r>
            <a:r>
              <a:rPr lang="en-US" baseline="0" dirty="0" err="1" smtClean="0"/>
              <a:t>modelos</a:t>
            </a:r>
            <a:r>
              <a:rPr lang="en-US" baseline="0" dirty="0" smtClean="0"/>
              <a:t> </a:t>
            </a:r>
          </a:p>
          <a:p>
            <a:r>
              <a:rPr lang="en-US" baseline="0" dirty="0" smtClean="0"/>
              <a:t>2014 </a:t>
            </a:r>
            <a:r>
              <a:rPr lang="en-US" baseline="0" dirty="0" err="1" smtClean="0"/>
              <a:t>fue</a:t>
            </a:r>
            <a:r>
              <a:rPr lang="en-US" baseline="0" dirty="0" smtClean="0"/>
              <a:t> el </a:t>
            </a:r>
            <a:r>
              <a:rPr lang="en-US" baseline="0" dirty="0" err="1" smtClean="0"/>
              <a:t>año</a:t>
            </a:r>
            <a:r>
              <a:rPr lang="en-US" baseline="0" dirty="0" smtClean="0"/>
              <a:t> de </a:t>
            </a:r>
            <a:r>
              <a:rPr lang="en-US" baseline="0" dirty="0" err="1" smtClean="0"/>
              <a:t>implentación</a:t>
            </a:r>
            <a:r>
              <a:rPr lang="en-US" baseline="0" dirty="0" smtClean="0"/>
              <a:t>  y de </a:t>
            </a:r>
            <a:r>
              <a:rPr lang="en-US" baseline="0" dirty="0" err="1" smtClean="0"/>
              <a:t>resultados</a:t>
            </a:r>
            <a:r>
              <a:rPr lang="en-US" baseline="0" dirty="0" smtClean="0"/>
              <a:t> </a:t>
            </a:r>
          </a:p>
          <a:p>
            <a:r>
              <a:rPr lang="en-US" baseline="0" dirty="0" smtClean="0"/>
              <a:t>2015 sera el </a:t>
            </a:r>
            <a:r>
              <a:rPr lang="en-US" baseline="0" dirty="0" err="1" smtClean="0"/>
              <a:t>año</a:t>
            </a:r>
            <a:r>
              <a:rPr lang="en-US" baseline="0" dirty="0" smtClean="0"/>
              <a:t> de </a:t>
            </a:r>
            <a:r>
              <a:rPr lang="en-US" baseline="0" dirty="0" err="1" smtClean="0"/>
              <a:t>consolidicación</a:t>
            </a:r>
            <a:r>
              <a:rPr lang="en-US" baseline="0" dirty="0" smtClean="0"/>
              <a:t> </a:t>
            </a:r>
          </a:p>
          <a:p>
            <a:r>
              <a:rPr lang="en-US" baseline="0" dirty="0" smtClean="0"/>
              <a:t>2016 sera el </a:t>
            </a:r>
            <a:r>
              <a:rPr lang="en-US" baseline="0" dirty="0" err="1" smtClean="0"/>
              <a:t>año</a:t>
            </a:r>
            <a:r>
              <a:rPr lang="en-US" baseline="0" dirty="0" smtClean="0"/>
              <a:t> de </a:t>
            </a:r>
            <a:r>
              <a:rPr lang="en-US" baseline="0" dirty="0" err="1" smtClean="0"/>
              <a:t>sostanibilidad</a:t>
            </a:r>
            <a:endParaRPr lang="en-US" baseline="0" dirty="0" smtClean="0"/>
          </a:p>
          <a:p>
            <a:r>
              <a:rPr lang="en-US" baseline="0" dirty="0" smtClean="0"/>
              <a:t> </a:t>
            </a:r>
            <a:endParaRPr lang="en-US" dirty="0"/>
          </a:p>
        </p:txBody>
      </p:sp>
      <p:sp>
        <p:nvSpPr>
          <p:cNvPr id="4" name="Platshållare för bildnummer 3"/>
          <p:cNvSpPr>
            <a:spLocks noGrp="1"/>
          </p:cNvSpPr>
          <p:nvPr>
            <p:ph type="sldNum" sz="quarter" idx="10"/>
          </p:nvPr>
        </p:nvSpPr>
        <p:spPr/>
        <p:txBody>
          <a:bodyPr/>
          <a:lstStyle/>
          <a:p>
            <a:fld id="{0763CAE6-3546-4A01-BBE9-044D7CD2D89D}" type="slidenum">
              <a:rPr lang="sv-SE" smtClean="0"/>
              <a:t>9</a:t>
            </a:fld>
            <a:endParaRPr lang="sv-SE"/>
          </a:p>
        </p:txBody>
      </p:sp>
    </p:spTree>
    <p:extLst>
      <p:ext uri="{BB962C8B-B14F-4D97-AF65-F5344CB8AC3E}">
        <p14:creationId xmlns:p14="http://schemas.microsoft.com/office/powerpoint/2010/main" val="23401989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412376"/>
            <a:ext cx="7920038" cy="1289905"/>
          </a:xfrm>
        </p:spPr>
        <p:txBody>
          <a:bodyPr anchor="b" anchorCtr="0">
            <a:normAutofit/>
          </a:bodyPr>
          <a:lstStyle>
            <a:lvl1pPr>
              <a:defRPr sz="3600" b="1">
                <a:solidFill>
                  <a:schemeClr val="accent1"/>
                </a:solidFill>
              </a:defRPr>
            </a:lvl1pPr>
          </a:lstStyle>
          <a:p>
            <a:r>
              <a:rPr lang="en-US" dirty="0" err="1" smtClean="0"/>
              <a:t>Klicka</a:t>
            </a:r>
            <a:r>
              <a:rPr lang="en-US" dirty="0" smtClean="0"/>
              <a:t> </a:t>
            </a:r>
            <a:r>
              <a:rPr lang="en-US" dirty="0" err="1" smtClean="0"/>
              <a:t>här</a:t>
            </a:r>
            <a:r>
              <a:rPr lang="en-US" dirty="0" smtClean="0"/>
              <a:t> </a:t>
            </a:r>
            <a:r>
              <a:rPr lang="en-US" dirty="0" err="1" smtClean="0"/>
              <a:t>för</a:t>
            </a:r>
            <a:r>
              <a:rPr lang="en-US" dirty="0" smtClean="0"/>
              <a:t> </a:t>
            </a:r>
            <a:r>
              <a:rPr lang="en-US" dirty="0" err="1" smtClean="0"/>
              <a:t>att</a:t>
            </a:r>
            <a:r>
              <a:rPr lang="en-US" dirty="0" smtClean="0"/>
              <a:t> </a:t>
            </a:r>
            <a:r>
              <a:rPr lang="en-US" dirty="0" err="1" smtClean="0"/>
              <a:t>ändra</a:t>
            </a:r>
            <a:r>
              <a:rPr lang="en-US" dirty="0" smtClean="0"/>
              <a:t> format</a:t>
            </a:r>
            <a:endParaRPr lang="en-US" dirty="0"/>
          </a:p>
        </p:txBody>
      </p:sp>
      <p:sp>
        <p:nvSpPr>
          <p:cNvPr id="3" name="Underrubrik 2"/>
          <p:cNvSpPr>
            <a:spLocks noGrp="1"/>
          </p:cNvSpPr>
          <p:nvPr>
            <p:ph type="subTitle" idx="1"/>
          </p:nvPr>
        </p:nvSpPr>
        <p:spPr>
          <a:xfrm>
            <a:off x="687388" y="1773661"/>
            <a:ext cx="7918420" cy="1032294"/>
          </a:xfrm>
        </p:spPr>
        <p:txBody>
          <a:bodyPr>
            <a:normAutofit/>
          </a:bodyPr>
          <a:lstStyle>
            <a:lvl1pPr marL="0" indent="0" algn="l">
              <a:buNone/>
              <a:defRPr sz="32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err="1" smtClean="0"/>
              <a:t>Klicka</a:t>
            </a:r>
            <a:r>
              <a:rPr lang="en-US" dirty="0" smtClean="0"/>
              <a:t> </a:t>
            </a:r>
            <a:r>
              <a:rPr lang="en-US" dirty="0" err="1" smtClean="0"/>
              <a:t>här</a:t>
            </a:r>
            <a:r>
              <a:rPr lang="en-US" dirty="0" smtClean="0"/>
              <a:t> </a:t>
            </a:r>
            <a:r>
              <a:rPr lang="en-US" dirty="0" err="1" smtClean="0"/>
              <a:t>för</a:t>
            </a:r>
            <a:r>
              <a:rPr lang="en-US" dirty="0" smtClean="0"/>
              <a:t> </a:t>
            </a:r>
            <a:r>
              <a:rPr lang="en-US" dirty="0" err="1" smtClean="0"/>
              <a:t>att</a:t>
            </a:r>
            <a:r>
              <a:rPr lang="en-US" dirty="0" smtClean="0"/>
              <a:t> </a:t>
            </a:r>
            <a:r>
              <a:rPr lang="en-US" dirty="0" err="1" smtClean="0"/>
              <a:t>ändra</a:t>
            </a:r>
            <a:r>
              <a:rPr lang="en-US" dirty="0" smtClean="0"/>
              <a:t> format </a:t>
            </a:r>
            <a:r>
              <a:rPr lang="en-US" dirty="0" err="1" smtClean="0"/>
              <a:t>på</a:t>
            </a:r>
            <a:r>
              <a:rPr lang="en-US" dirty="0" smtClean="0"/>
              <a:t> </a:t>
            </a:r>
            <a:r>
              <a:rPr lang="en-US" dirty="0" err="1" smtClean="0"/>
              <a:t>underrubrik</a:t>
            </a:r>
            <a:r>
              <a:rPr lang="en-US" dirty="0" smtClean="0"/>
              <a:t> </a:t>
            </a:r>
            <a:r>
              <a:rPr lang="en-US" dirty="0" err="1" smtClean="0"/>
              <a:t>i</a:t>
            </a:r>
            <a:r>
              <a:rPr lang="en-US" dirty="0" smtClean="0"/>
              <a:t> </a:t>
            </a:r>
            <a:r>
              <a:rPr lang="en-US" dirty="0" err="1" smtClean="0"/>
              <a:t>bakgrunden</a:t>
            </a:r>
            <a:endParaRPr lang="en-US" dirty="0"/>
          </a:p>
        </p:txBody>
      </p:sp>
      <p:sp>
        <p:nvSpPr>
          <p:cNvPr id="4" name="Platshållare för datum 3"/>
          <p:cNvSpPr>
            <a:spLocks noGrp="1"/>
          </p:cNvSpPr>
          <p:nvPr>
            <p:ph type="dt" sz="half" idx="10"/>
          </p:nvPr>
        </p:nvSpPr>
        <p:spPr/>
        <p:txBody>
          <a:bodyPr/>
          <a:lstStyle/>
          <a:p>
            <a:fld id="{1B8F8DFE-A200-45B5-B28F-687801E16029}" type="datetimeFigureOut">
              <a:rPr lang="en-US" smtClean="0"/>
              <a:t>3/16/2015</a:t>
            </a:fld>
            <a:endParaRPr lang="en-US" dirty="0"/>
          </a:p>
        </p:txBody>
      </p:sp>
      <p:sp>
        <p:nvSpPr>
          <p:cNvPr id="5" name="Platshållare för sidfot 4"/>
          <p:cNvSpPr>
            <a:spLocks noGrp="1"/>
          </p:cNvSpPr>
          <p:nvPr>
            <p:ph type="ftr" sz="quarter" idx="11"/>
          </p:nvPr>
        </p:nvSpPr>
        <p:spPr/>
        <p:txBody>
          <a:bodyPr/>
          <a:lstStyle/>
          <a:p>
            <a:endParaRPr lang="en-US" dirty="0"/>
          </a:p>
        </p:txBody>
      </p:sp>
      <p:sp>
        <p:nvSpPr>
          <p:cNvPr id="6" name="Platshållare för bildnummer 5"/>
          <p:cNvSpPr>
            <a:spLocks noGrp="1"/>
          </p:cNvSpPr>
          <p:nvPr>
            <p:ph type="sldNum" sz="quarter" idx="12"/>
          </p:nvPr>
        </p:nvSpPr>
        <p:spPr/>
        <p:txBody>
          <a:bodyPr/>
          <a:lstStyle/>
          <a:p>
            <a:fld id="{6CD02724-9D72-4716-953B-F44DD0BB2568}" type="slidenum">
              <a:rPr lang="en-US" smtClean="0"/>
              <a:t>‹#›</a:t>
            </a:fld>
            <a:endParaRPr lang="en-US" dirty="0"/>
          </a:p>
        </p:txBody>
      </p:sp>
      <p:sp>
        <p:nvSpPr>
          <p:cNvPr id="9" name="Frihandsfigur 8"/>
          <p:cNvSpPr/>
          <p:nvPr userDrawn="1"/>
        </p:nvSpPr>
        <p:spPr>
          <a:xfrm>
            <a:off x="4307497" y="2618858"/>
            <a:ext cx="4844617" cy="4242589"/>
          </a:xfrm>
          <a:custGeom>
            <a:avLst/>
            <a:gdLst>
              <a:gd name="connsiteX0" fmla="*/ 0 w 4844617"/>
              <a:gd name="connsiteY0" fmla="*/ 789451 h 4242589"/>
              <a:gd name="connsiteX1" fmla="*/ 4844617 w 4844617"/>
              <a:gd name="connsiteY1" fmla="*/ 0 h 4242589"/>
              <a:gd name="connsiteX2" fmla="*/ 4844617 w 4844617"/>
              <a:gd name="connsiteY2" fmla="*/ 4242589 h 4242589"/>
              <a:gd name="connsiteX3" fmla="*/ 664502 w 4844617"/>
              <a:gd name="connsiteY3" fmla="*/ 4242589 h 4242589"/>
              <a:gd name="connsiteX4" fmla="*/ 0 w 4844617"/>
              <a:gd name="connsiteY4" fmla="*/ 789451 h 42425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4617" h="4242589">
                <a:moveTo>
                  <a:pt x="0" y="789451"/>
                </a:moveTo>
                <a:lnTo>
                  <a:pt x="4844617" y="0"/>
                </a:lnTo>
                <a:lnTo>
                  <a:pt x="4844617" y="4242589"/>
                </a:lnTo>
                <a:lnTo>
                  <a:pt x="664502" y="4242589"/>
                </a:lnTo>
                <a:lnTo>
                  <a:pt x="0" y="78945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ihandsfigur 11"/>
          <p:cNvSpPr/>
          <p:nvPr userDrawn="1"/>
        </p:nvSpPr>
        <p:spPr>
          <a:xfrm>
            <a:off x="6181734" y="4296544"/>
            <a:ext cx="2970380" cy="2561456"/>
          </a:xfrm>
          <a:custGeom>
            <a:avLst/>
            <a:gdLst>
              <a:gd name="connsiteX0" fmla="*/ 488437 w 2970380"/>
              <a:gd name="connsiteY0" fmla="*/ 0 h 2561456"/>
              <a:gd name="connsiteX1" fmla="*/ 2970380 w 2970380"/>
              <a:gd name="connsiteY1" fmla="*/ 408925 h 2561456"/>
              <a:gd name="connsiteX2" fmla="*/ 2970380 w 2970380"/>
              <a:gd name="connsiteY2" fmla="*/ 2561456 h 2561456"/>
              <a:gd name="connsiteX3" fmla="*/ 0 w 2970380"/>
              <a:gd name="connsiteY3" fmla="*/ 2561456 h 2561456"/>
              <a:gd name="connsiteX4" fmla="*/ 488437 w 2970380"/>
              <a:gd name="connsiteY4" fmla="*/ 0 h 2561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0380" h="2561456">
                <a:moveTo>
                  <a:pt x="488437" y="0"/>
                </a:moveTo>
                <a:lnTo>
                  <a:pt x="2970380" y="408925"/>
                </a:lnTo>
                <a:lnTo>
                  <a:pt x="2970380" y="2561456"/>
                </a:lnTo>
                <a:lnTo>
                  <a:pt x="0" y="2561456"/>
                </a:lnTo>
                <a:lnTo>
                  <a:pt x="488437" y="0"/>
                </a:lnTo>
                <a:close/>
              </a:path>
            </a:pathLst>
          </a:custGeom>
          <a:solidFill>
            <a:srgbClr val="66AC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xx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4400" y="5958002"/>
            <a:ext cx="3121201" cy="502141"/>
          </a:xfrm>
          <a:prstGeom prst="rect">
            <a:avLst/>
          </a:prstGeom>
        </p:spPr>
      </p:pic>
    </p:spTree>
    <p:extLst>
      <p:ext uri="{BB962C8B-B14F-4D97-AF65-F5344CB8AC3E}">
        <p14:creationId xmlns:p14="http://schemas.microsoft.com/office/powerpoint/2010/main" val="2708935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dirty="0" err="1" smtClean="0"/>
              <a:t>Klicka</a:t>
            </a:r>
            <a:r>
              <a:rPr lang="en-US" dirty="0" smtClean="0"/>
              <a:t> </a:t>
            </a:r>
            <a:r>
              <a:rPr lang="en-US" dirty="0" err="1" smtClean="0"/>
              <a:t>här</a:t>
            </a:r>
            <a:r>
              <a:rPr lang="en-US" dirty="0" smtClean="0"/>
              <a:t> </a:t>
            </a:r>
            <a:r>
              <a:rPr lang="en-US" dirty="0" err="1" smtClean="0"/>
              <a:t>för</a:t>
            </a:r>
            <a:r>
              <a:rPr lang="en-US" dirty="0" smtClean="0"/>
              <a:t> </a:t>
            </a:r>
            <a:r>
              <a:rPr lang="en-US" dirty="0" err="1" smtClean="0"/>
              <a:t>att</a:t>
            </a:r>
            <a:r>
              <a:rPr lang="en-US" dirty="0" smtClean="0"/>
              <a:t> </a:t>
            </a:r>
            <a:r>
              <a:rPr lang="en-US" dirty="0" err="1" smtClean="0"/>
              <a:t>ändra</a:t>
            </a:r>
            <a:r>
              <a:rPr lang="en-US" dirty="0" smtClean="0"/>
              <a:t> format</a:t>
            </a:r>
            <a:endParaRPr lang="en-US" dirty="0"/>
          </a:p>
        </p:txBody>
      </p:sp>
      <p:sp>
        <p:nvSpPr>
          <p:cNvPr id="3" name="Platshållare för innehåll 2"/>
          <p:cNvSpPr>
            <a:spLocks noGrp="1"/>
          </p:cNvSpPr>
          <p:nvPr>
            <p:ph idx="1"/>
          </p:nvPr>
        </p:nvSpPr>
        <p:spPr>
          <a:xfrm>
            <a:off x="2251075" y="2720515"/>
            <a:ext cx="2787853" cy="3123694"/>
          </a:xfrm>
        </p:spPr>
        <p:txBody>
          <a:bodyPr/>
          <a:lstStyle/>
          <a:p>
            <a:pPr lvl="0"/>
            <a:r>
              <a:rPr lang="en-US" dirty="0" err="1" smtClean="0"/>
              <a:t>Klicka</a:t>
            </a:r>
            <a:r>
              <a:rPr lang="en-US" dirty="0" smtClean="0"/>
              <a:t> </a:t>
            </a:r>
            <a:r>
              <a:rPr lang="en-US" dirty="0" err="1" smtClean="0"/>
              <a:t>här</a:t>
            </a:r>
            <a:r>
              <a:rPr lang="en-US" dirty="0" smtClean="0"/>
              <a:t> </a:t>
            </a:r>
            <a:r>
              <a:rPr lang="en-US" dirty="0" err="1" smtClean="0"/>
              <a:t>för</a:t>
            </a:r>
            <a:r>
              <a:rPr lang="en-US" dirty="0" smtClean="0"/>
              <a:t> </a:t>
            </a:r>
            <a:r>
              <a:rPr lang="en-US" dirty="0" err="1" smtClean="0"/>
              <a:t>att</a:t>
            </a:r>
            <a:r>
              <a:rPr lang="en-US" dirty="0" smtClean="0"/>
              <a:t> </a:t>
            </a:r>
            <a:r>
              <a:rPr lang="en-US" dirty="0" err="1" smtClean="0"/>
              <a:t>ändra</a:t>
            </a:r>
            <a:r>
              <a:rPr lang="en-US" dirty="0" smtClean="0"/>
              <a:t> format </a:t>
            </a:r>
            <a:r>
              <a:rPr lang="en-US" dirty="0" err="1" smtClean="0"/>
              <a:t>på</a:t>
            </a:r>
            <a:r>
              <a:rPr lang="en-US" dirty="0" smtClean="0"/>
              <a:t> </a:t>
            </a:r>
            <a:r>
              <a:rPr lang="en-US" dirty="0" err="1" smtClean="0"/>
              <a:t>bakgrundstexten</a:t>
            </a:r>
            <a:endParaRPr lang="en-US" dirty="0" smtClean="0"/>
          </a:p>
          <a:p>
            <a:pPr lvl="1"/>
            <a:r>
              <a:rPr lang="en-US" dirty="0" err="1" smtClean="0"/>
              <a:t>Nivå</a:t>
            </a:r>
            <a:r>
              <a:rPr lang="en-US" dirty="0" smtClean="0"/>
              <a:t> </a:t>
            </a:r>
            <a:r>
              <a:rPr lang="en-US" dirty="0" err="1" smtClean="0"/>
              <a:t>två</a:t>
            </a:r>
            <a:endParaRPr lang="en-US" dirty="0" smtClean="0"/>
          </a:p>
          <a:p>
            <a:pPr lvl="2"/>
            <a:r>
              <a:rPr lang="en-US" dirty="0" err="1" smtClean="0"/>
              <a:t>Nivå</a:t>
            </a:r>
            <a:r>
              <a:rPr lang="en-US" dirty="0" smtClean="0"/>
              <a:t> </a:t>
            </a:r>
            <a:r>
              <a:rPr lang="en-US" dirty="0" err="1" smtClean="0"/>
              <a:t>tre</a:t>
            </a:r>
            <a:endParaRPr lang="en-US" dirty="0" smtClean="0"/>
          </a:p>
          <a:p>
            <a:pPr lvl="3"/>
            <a:r>
              <a:rPr lang="en-US" dirty="0" err="1" smtClean="0"/>
              <a:t>Nivå</a:t>
            </a:r>
            <a:r>
              <a:rPr lang="en-US" dirty="0" smtClean="0"/>
              <a:t> </a:t>
            </a:r>
            <a:r>
              <a:rPr lang="en-US" dirty="0" err="1" smtClean="0"/>
              <a:t>fyra</a:t>
            </a:r>
            <a:endParaRPr lang="en-US" dirty="0" smtClean="0"/>
          </a:p>
          <a:p>
            <a:pPr lvl="4"/>
            <a:r>
              <a:rPr lang="en-US" dirty="0" err="1" smtClean="0"/>
              <a:t>Nivå</a:t>
            </a:r>
            <a:r>
              <a:rPr lang="en-US" dirty="0" smtClean="0"/>
              <a:t> fem</a:t>
            </a:r>
            <a:endParaRPr lang="en-US" dirty="0"/>
          </a:p>
        </p:txBody>
      </p:sp>
      <p:sp>
        <p:nvSpPr>
          <p:cNvPr id="4" name="Platshållare för datum 3"/>
          <p:cNvSpPr>
            <a:spLocks noGrp="1"/>
          </p:cNvSpPr>
          <p:nvPr>
            <p:ph type="dt" sz="half" idx="10"/>
          </p:nvPr>
        </p:nvSpPr>
        <p:spPr/>
        <p:txBody>
          <a:bodyPr/>
          <a:lstStyle/>
          <a:p>
            <a:fld id="{1B8F8DFE-A200-45B5-B28F-687801E16029}" type="datetimeFigureOut">
              <a:rPr lang="en-US" smtClean="0"/>
              <a:t>3/16/2015</a:t>
            </a:fld>
            <a:endParaRPr lang="en-US" dirty="0"/>
          </a:p>
        </p:txBody>
      </p:sp>
      <p:sp>
        <p:nvSpPr>
          <p:cNvPr id="5" name="Platshållare för sidfot 4"/>
          <p:cNvSpPr>
            <a:spLocks noGrp="1"/>
          </p:cNvSpPr>
          <p:nvPr>
            <p:ph type="ftr" sz="quarter" idx="11"/>
          </p:nvPr>
        </p:nvSpPr>
        <p:spPr/>
        <p:txBody>
          <a:bodyPr/>
          <a:lstStyle/>
          <a:p>
            <a:endParaRPr lang="en-US" dirty="0"/>
          </a:p>
        </p:txBody>
      </p:sp>
      <p:sp>
        <p:nvSpPr>
          <p:cNvPr id="6" name="Platshållare för bildnummer 5"/>
          <p:cNvSpPr>
            <a:spLocks noGrp="1"/>
          </p:cNvSpPr>
          <p:nvPr>
            <p:ph type="sldNum" sz="quarter" idx="12"/>
          </p:nvPr>
        </p:nvSpPr>
        <p:spPr/>
        <p:txBody>
          <a:bodyPr/>
          <a:lstStyle/>
          <a:p>
            <a:fld id="{6CD02724-9D72-4716-953B-F44DD0BB2568}" type="slidenum">
              <a:rPr lang="en-US" smtClean="0"/>
              <a:t>‹#›</a:t>
            </a:fld>
            <a:endParaRPr lang="en-US" dirty="0"/>
          </a:p>
        </p:txBody>
      </p:sp>
      <p:sp>
        <p:nvSpPr>
          <p:cNvPr id="7" name="Platshållare för innehåll 2"/>
          <p:cNvSpPr>
            <a:spLocks noGrp="1"/>
          </p:cNvSpPr>
          <p:nvPr>
            <p:ph idx="13"/>
          </p:nvPr>
        </p:nvSpPr>
        <p:spPr>
          <a:xfrm>
            <a:off x="5209972" y="2720515"/>
            <a:ext cx="2787853" cy="3123694"/>
          </a:xfrm>
        </p:spPr>
        <p:txBody>
          <a:bodyPr/>
          <a:lstStyle/>
          <a:p>
            <a:pPr lvl="0"/>
            <a:r>
              <a:rPr lang="en-US" dirty="0" err="1" smtClean="0"/>
              <a:t>Klicka</a:t>
            </a:r>
            <a:r>
              <a:rPr lang="en-US" dirty="0" smtClean="0"/>
              <a:t> </a:t>
            </a:r>
            <a:r>
              <a:rPr lang="en-US" dirty="0" err="1" smtClean="0"/>
              <a:t>här</a:t>
            </a:r>
            <a:r>
              <a:rPr lang="en-US" dirty="0" smtClean="0"/>
              <a:t> </a:t>
            </a:r>
            <a:r>
              <a:rPr lang="en-US" dirty="0" err="1" smtClean="0"/>
              <a:t>för</a:t>
            </a:r>
            <a:r>
              <a:rPr lang="en-US" dirty="0" smtClean="0"/>
              <a:t> </a:t>
            </a:r>
            <a:r>
              <a:rPr lang="en-US" dirty="0" err="1" smtClean="0"/>
              <a:t>att</a:t>
            </a:r>
            <a:r>
              <a:rPr lang="en-US" dirty="0" smtClean="0"/>
              <a:t> </a:t>
            </a:r>
            <a:r>
              <a:rPr lang="en-US" dirty="0" err="1" smtClean="0"/>
              <a:t>ändra</a:t>
            </a:r>
            <a:r>
              <a:rPr lang="en-US" dirty="0" smtClean="0"/>
              <a:t> format </a:t>
            </a:r>
            <a:r>
              <a:rPr lang="en-US" dirty="0" err="1" smtClean="0"/>
              <a:t>på</a:t>
            </a:r>
            <a:r>
              <a:rPr lang="en-US" dirty="0" smtClean="0"/>
              <a:t> </a:t>
            </a:r>
            <a:r>
              <a:rPr lang="en-US" dirty="0" err="1" smtClean="0"/>
              <a:t>bakgrundstexten</a:t>
            </a:r>
            <a:endParaRPr lang="en-US" dirty="0" smtClean="0"/>
          </a:p>
          <a:p>
            <a:pPr lvl="1"/>
            <a:r>
              <a:rPr lang="en-US" dirty="0" err="1" smtClean="0"/>
              <a:t>Nivå</a:t>
            </a:r>
            <a:r>
              <a:rPr lang="en-US" dirty="0" smtClean="0"/>
              <a:t> </a:t>
            </a:r>
            <a:r>
              <a:rPr lang="en-US" dirty="0" err="1" smtClean="0"/>
              <a:t>två</a:t>
            </a:r>
            <a:endParaRPr lang="en-US" dirty="0" smtClean="0"/>
          </a:p>
          <a:p>
            <a:pPr lvl="2"/>
            <a:r>
              <a:rPr lang="en-US" dirty="0" err="1" smtClean="0"/>
              <a:t>Nivå</a:t>
            </a:r>
            <a:r>
              <a:rPr lang="en-US" dirty="0" smtClean="0"/>
              <a:t> </a:t>
            </a:r>
            <a:r>
              <a:rPr lang="en-US" dirty="0" err="1" smtClean="0"/>
              <a:t>tre</a:t>
            </a:r>
            <a:endParaRPr lang="en-US" dirty="0" smtClean="0"/>
          </a:p>
          <a:p>
            <a:pPr lvl="3"/>
            <a:r>
              <a:rPr lang="en-US" dirty="0" err="1" smtClean="0"/>
              <a:t>Nivå</a:t>
            </a:r>
            <a:r>
              <a:rPr lang="en-US" dirty="0" smtClean="0"/>
              <a:t> </a:t>
            </a:r>
            <a:r>
              <a:rPr lang="en-US" dirty="0" err="1" smtClean="0"/>
              <a:t>fyra</a:t>
            </a:r>
            <a:endParaRPr lang="en-US" dirty="0" smtClean="0"/>
          </a:p>
          <a:p>
            <a:pPr lvl="4"/>
            <a:r>
              <a:rPr lang="en-US" dirty="0" err="1" smtClean="0"/>
              <a:t>Nivå</a:t>
            </a:r>
            <a:r>
              <a:rPr lang="en-US" dirty="0" smtClean="0"/>
              <a:t> fem</a:t>
            </a:r>
            <a:endParaRPr lang="en-US" dirty="0"/>
          </a:p>
        </p:txBody>
      </p:sp>
    </p:spTree>
    <p:extLst>
      <p:ext uri="{BB962C8B-B14F-4D97-AF65-F5344CB8AC3E}">
        <p14:creationId xmlns:p14="http://schemas.microsoft.com/office/powerpoint/2010/main" val="4035055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dirty="0" err="1" smtClean="0"/>
              <a:t>Klicka</a:t>
            </a:r>
            <a:r>
              <a:rPr lang="en-US" dirty="0" smtClean="0"/>
              <a:t> </a:t>
            </a:r>
            <a:r>
              <a:rPr lang="en-US" dirty="0" err="1" smtClean="0"/>
              <a:t>här</a:t>
            </a:r>
            <a:r>
              <a:rPr lang="en-US" dirty="0" smtClean="0"/>
              <a:t> </a:t>
            </a:r>
            <a:r>
              <a:rPr lang="en-US" dirty="0" err="1" smtClean="0"/>
              <a:t>för</a:t>
            </a:r>
            <a:r>
              <a:rPr lang="en-US" dirty="0" smtClean="0"/>
              <a:t> </a:t>
            </a:r>
            <a:r>
              <a:rPr lang="en-US" dirty="0" err="1" smtClean="0"/>
              <a:t>att</a:t>
            </a:r>
            <a:r>
              <a:rPr lang="en-US" dirty="0" smtClean="0"/>
              <a:t> </a:t>
            </a:r>
            <a:r>
              <a:rPr lang="en-US" dirty="0" err="1" smtClean="0"/>
              <a:t>ändra</a:t>
            </a:r>
            <a:r>
              <a:rPr lang="en-US" dirty="0" smtClean="0"/>
              <a:t> format</a:t>
            </a:r>
            <a:endParaRPr lang="en-US" dirty="0"/>
          </a:p>
        </p:txBody>
      </p:sp>
      <p:sp>
        <p:nvSpPr>
          <p:cNvPr id="3" name="Platshållare för datum 2"/>
          <p:cNvSpPr>
            <a:spLocks noGrp="1"/>
          </p:cNvSpPr>
          <p:nvPr>
            <p:ph type="dt" sz="half" idx="10"/>
          </p:nvPr>
        </p:nvSpPr>
        <p:spPr/>
        <p:txBody>
          <a:bodyPr/>
          <a:lstStyle/>
          <a:p>
            <a:fld id="{1B8F8DFE-A200-45B5-B28F-687801E16029}" type="datetimeFigureOut">
              <a:rPr lang="en-US" smtClean="0"/>
              <a:t>3/16/2015</a:t>
            </a:fld>
            <a:endParaRPr lang="en-US" dirty="0"/>
          </a:p>
        </p:txBody>
      </p:sp>
      <p:sp>
        <p:nvSpPr>
          <p:cNvPr id="4" name="Platshållare för sidfot 3"/>
          <p:cNvSpPr>
            <a:spLocks noGrp="1"/>
          </p:cNvSpPr>
          <p:nvPr>
            <p:ph type="ftr" sz="quarter" idx="11"/>
          </p:nvPr>
        </p:nvSpPr>
        <p:spPr/>
        <p:txBody>
          <a:bodyPr/>
          <a:lstStyle/>
          <a:p>
            <a:endParaRPr lang="en-US" dirty="0"/>
          </a:p>
        </p:txBody>
      </p:sp>
      <p:sp>
        <p:nvSpPr>
          <p:cNvPr id="5" name="Platshållare för bildnummer 4"/>
          <p:cNvSpPr>
            <a:spLocks noGrp="1"/>
          </p:cNvSpPr>
          <p:nvPr>
            <p:ph type="sldNum" sz="quarter" idx="12"/>
          </p:nvPr>
        </p:nvSpPr>
        <p:spPr/>
        <p:txBody>
          <a:bodyPr/>
          <a:lstStyle/>
          <a:p>
            <a:fld id="{6CD02724-9D72-4716-953B-F44DD0BB2568}" type="slidenum">
              <a:rPr lang="en-US" smtClean="0"/>
              <a:t>‹#›</a:t>
            </a:fld>
            <a:endParaRPr lang="en-US" dirty="0"/>
          </a:p>
        </p:txBody>
      </p:sp>
    </p:spTree>
    <p:extLst>
      <p:ext uri="{BB962C8B-B14F-4D97-AF65-F5344CB8AC3E}">
        <p14:creationId xmlns:p14="http://schemas.microsoft.com/office/powerpoint/2010/main" val="32484181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och bi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dirty="0" err="1" smtClean="0"/>
              <a:t>Klicka</a:t>
            </a:r>
            <a:r>
              <a:rPr lang="en-US" dirty="0" smtClean="0"/>
              <a:t> </a:t>
            </a:r>
            <a:r>
              <a:rPr lang="en-US" dirty="0" err="1" smtClean="0"/>
              <a:t>här</a:t>
            </a:r>
            <a:r>
              <a:rPr lang="en-US" dirty="0" smtClean="0"/>
              <a:t> </a:t>
            </a:r>
            <a:r>
              <a:rPr lang="en-US" dirty="0" err="1" smtClean="0"/>
              <a:t>för</a:t>
            </a:r>
            <a:r>
              <a:rPr lang="en-US" dirty="0" smtClean="0"/>
              <a:t> </a:t>
            </a:r>
            <a:r>
              <a:rPr lang="en-US" dirty="0" err="1" smtClean="0"/>
              <a:t>att</a:t>
            </a:r>
            <a:r>
              <a:rPr lang="en-US" dirty="0" smtClean="0"/>
              <a:t> </a:t>
            </a:r>
            <a:r>
              <a:rPr lang="en-US" dirty="0" err="1" smtClean="0"/>
              <a:t>ändra</a:t>
            </a:r>
            <a:r>
              <a:rPr lang="en-US" dirty="0" smtClean="0"/>
              <a:t> format</a:t>
            </a:r>
            <a:endParaRPr lang="en-US" dirty="0"/>
          </a:p>
        </p:txBody>
      </p:sp>
      <p:sp>
        <p:nvSpPr>
          <p:cNvPr id="3" name="Platshållare för datum 2"/>
          <p:cNvSpPr>
            <a:spLocks noGrp="1"/>
          </p:cNvSpPr>
          <p:nvPr>
            <p:ph type="dt" sz="half" idx="10"/>
          </p:nvPr>
        </p:nvSpPr>
        <p:spPr/>
        <p:txBody>
          <a:bodyPr/>
          <a:lstStyle/>
          <a:p>
            <a:fld id="{1B8F8DFE-A200-45B5-B28F-687801E16029}" type="datetimeFigureOut">
              <a:rPr lang="en-US" smtClean="0"/>
              <a:t>3/16/2015</a:t>
            </a:fld>
            <a:endParaRPr lang="en-US" dirty="0"/>
          </a:p>
        </p:txBody>
      </p:sp>
      <p:sp>
        <p:nvSpPr>
          <p:cNvPr id="4" name="Platshållare för sidfot 3"/>
          <p:cNvSpPr>
            <a:spLocks noGrp="1"/>
          </p:cNvSpPr>
          <p:nvPr>
            <p:ph type="ftr" sz="quarter" idx="11"/>
          </p:nvPr>
        </p:nvSpPr>
        <p:spPr/>
        <p:txBody>
          <a:bodyPr/>
          <a:lstStyle/>
          <a:p>
            <a:endParaRPr lang="en-US" dirty="0"/>
          </a:p>
        </p:txBody>
      </p:sp>
      <p:sp>
        <p:nvSpPr>
          <p:cNvPr id="5" name="Platshållare för bildnummer 4"/>
          <p:cNvSpPr>
            <a:spLocks noGrp="1"/>
          </p:cNvSpPr>
          <p:nvPr>
            <p:ph type="sldNum" sz="quarter" idx="12"/>
          </p:nvPr>
        </p:nvSpPr>
        <p:spPr/>
        <p:txBody>
          <a:bodyPr/>
          <a:lstStyle/>
          <a:p>
            <a:fld id="{6CD02724-9D72-4716-953B-F44DD0BB2568}" type="slidenum">
              <a:rPr lang="en-US" smtClean="0"/>
              <a:t>‹#›</a:t>
            </a:fld>
            <a:endParaRPr lang="en-US" dirty="0"/>
          </a:p>
        </p:txBody>
      </p:sp>
      <p:sp>
        <p:nvSpPr>
          <p:cNvPr id="7" name="Platshållare för bild 6"/>
          <p:cNvSpPr>
            <a:spLocks noGrp="1"/>
          </p:cNvSpPr>
          <p:nvPr>
            <p:ph type="pic" sz="quarter" idx="13"/>
          </p:nvPr>
        </p:nvSpPr>
        <p:spPr>
          <a:xfrm>
            <a:off x="2251075" y="2721600"/>
            <a:ext cx="5746750" cy="3124800"/>
          </a:xfrm>
        </p:spPr>
        <p:txBody>
          <a:bodyPr anchor="ctr"/>
          <a:lstStyle>
            <a:lvl1pPr marL="0" indent="0" algn="ctr">
              <a:buNone/>
              <a:defRPr/>
            </a:lvl1pPr>
          </a:lstStyle>
          <a:p>
            <a:endParaRPr lang="sv-SE"/>
          </a:p>
        </p:txBody>
      </p:sp>
    </p:spTree>
    <p:extLst>
      <p:ext uri="{BB962C8B-B14F-4D97-AF65-F5344CB8AC3E}">
        <p14:creationId xmlns:p14="http://schemas.microsoft.com/office/powerpoint/2010/main" val="9373178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dirty="0" err="1" smtClean="0"/>
              <a:t>Klicka</a:t>
            </a:r>
            <a:r>
              <a:rPr lang="en-US" dirty="0" smtClean="0"/>
              <a:t> </a:t>
            </a:r>
            <a:r>
              <a:rPr lang="en-US" dirty="0" err="1" smtClean="0"/>
              <a:t>här</a:t>
            </a:r>
            <a:r>
              <a:rPr lang="en-US" dirty="0" smtClean="0"/>
              <a:t> </a:t>
            </a:r>
            <a:r>
              <a:rPr lang="en-US" dirty="0" err="1" smtClean="0"/>
              <a:t>för</a:t>
            </a:r>
            <a:r>
              <a:rPr lang="en-US" dirty="0" smtClean="0"/>
              <a:t> </a:t>
            </a:r>
            <a:r>
              <a:rPr lang="en-US" dirty="0" err="1" smtClean="0"/>
              <a:t>att</a:t>
            </a:r>
            <a:r>
              <a:rPr lang="en-US" dirty="0" smtClean="0"/>
              <a:t> </a:t>
            </a:r>
            <a:r>
              <a:rPr lang="en-US" dirty="0" err="1" smtClean="0"/>
              <a:t>ändra</a:t>
            </a:r>
            <a:r>
              <a:rPr lang="en-US" dirty="0" smtClean="0"/>
              <a:t> format</a:t>
            </a:r>
            <a:endParaRPr lang="en-US" dirty="0"/>
          </a:p>
        </p:txBody>
      </p:sp>
      <p:sp>
        <p:nvSpPr>
          <p:cNvPr id="4" name="Platshållare för datum 3"/>
          <p:cNvSpPr>
            <a:spLocks noGrp="1"/>
          </p:cNvSpPr>
          <p:nvPr>
            <p:ph type="dt" sz="half" idx="10"/>
          </p:nvPr>
        </p:nvSpPr>
        <p:spPr/>
        <p:txBody>
          <a:bodyPr/>
          <a:lstStyle/>
          <a:p>
            <a:fld id="{1B8F8DFE-A200-45B5-B28F-687801E16029}" type="datetimeFigureOut">
              <a:rPr lang="en-US" smtClean="0"/>
              <a:t>3/16/2015</a:t>
            </a:fld>
            <a:endParaRPr lang="en-US" dirty="0"/>
          </a:p>
        </p:txBody>
      </p:sp>
      <p:sp>
        <p:nvSpPr>
          <p:cNvPr id="5" name="Platshållare för sidfot 4"/>
          <p:cNvSpPr>
            <a:spLocks noGrp="1"/>
          </p:cNvSpPr>
          <p:nvPr>
            <p:ph type="ftr" sz="quarter" idx="11"/>
          </p:nvPr>
        </p:nvSpPr>
        <p:spPr/>
        <p:txBody>
          <a:bodyPr/>
          <a:lstStyle/>
          <a:p>
            <a:endParaRPr lang="en-US" dirty="0"/>
          </a:p>
        </p:txBody>
      </p:sp>
      <p:sp>
        <p:nvSpPr>
          <p:cNvPr id="6" name="Platshållare för bildnummer 5"/>
          <p:cNvSpPr>
            <a:spLocks noGrp="1"/>
          </p:cNvSpPr>
          <p:nvPr>
            <p:ph type="sldNum" sz="quarter" idx="12"/>
          </p:nvPr>
        </p:nvSpPr>
        <p:spPr/>
        <p:txBody>
          <a:bodyPr/>
          <a:lstStyle/>
          <a:p>
            <a:fld id="{6CD02724-9D72-4716-953B-F44DD0BB2568}" type="slidenum">
              <a:rPr lang="en-US" smtClean="0"/>
              <a:t>‹#›</a:t>
            </a:fld>
            <a:endParaRPr lang="en-US" dirty="0"/>
          </a:p>
        </p:txBody>
      </p:sp>
      <p:sp>
        <p:nvSpPr>
          <p:cNvPr id="7" name="Platshållare för innehåll 2"/>
          <p:cNvSpPr>
            <a:spLocks noGrp="1"/>
          </p:cNvSpPr>
          <p:nvPr>
            <p:ph idx="13"/>
          </p:nvPr>
        </p:nvSpPr>
        <p:spPr>
          <a:xfrm>
            <a:off x="5209972" y="2720515"/>
            <a:ext cx="2787853" cy="3123694"/>
          </a:xfrm>
        </p:spPr>
        <p:txBody>
          <a:bodyPr/>
          <a:lstStyle/>
          <a:p>
            <a:pPr lvl="0"/>
            <a:r>
              <a:rPr lang="en-US" dirty="0" err="1" smtClean="0"/>
              <a:t>Klicka</a:t>
            </a:r>
            <a:r>
              <a:rPr lang="en-US" dirty="0" smtClean="0"/>
              <a:t> </a:t>
            </a:r>
            <a:r>
              <a:rPr lang="en-US" dirty="0" err="1" smtClean="0"/>
              <a:t>här</a:t>
            </a:r>
            <a:r>
              <a:rPr lang="en-US" dirty="0" smtClean="0"/>
              <a:t> </a:t>
            </a:r>
            <a:r>
              <a:rPr lang="en-US" dirty="0" err="1" smtClean="0"/>
              <a:t>för</a:t>
            </a:r>
            <a:r>
              <a:rPr lang="en-US" dirty="0" smtClean="0"/>
              <a:t> </a:t>
            </a:r>
            <a:r>
              <a:rPr lang="en-US" dirty="0" err="1" smtClean="0"/>
              <a:t>att</a:t>
            </a:r>
            <a:r>
              <a:rPr lang="en-US" dirty="0" smtClean="0"/>
              <a:t> </a:t>
            </a:r>
            <a:r>
              <a:rPr lang="en-US" dirty="0" err="1" smtClean="0"/>
              <a:t>ändra</a:t>
            </a:r>
            <a:r>
              <a:rPr lang="en-US" dirty="0" smtClean="0"/>
              <a:t> format </a:t>
            </a:r>
            <a:r>
              <a:rPr lang="en-US" dirty="0" err="1" smtClean="0"/>
              <a:t>på</a:t>
            </a:r>
            <a:r>
              <a:rPr lang="en-US" dirty="0" smtClean="0"/>
              <a:t> </a:t>
            </a:r>
            <a:r>
              <a:rPr lang="en-US" dirty="0" err="1" smtClean="0"/>
              <a:t>bakgrundstexten</a:t>
            </a:r>
            <a:endParaRPr lang="en-US" dirty="0" smtClean="0"/>
          </a:p>
          <a:p>
            <a:pPr lvl="1"/>
            <a:r>
              <a:rPr lang="en-US" dirty="0" err="1" smtClean="0"/>
              <a:t>Nivå</a:t>
            </a:r>
            <a:r>
              <a:rPr lang="en-US" dirty="0" smtClean="0"/>
              <a:t> </a:t>
            </a:r>
            <a:r>
              <a:rPr lang="en-US" dirty="0" err="1" smtClean="0"/>
              <a:t>två</a:t>
            </a:r>
            <a:endParaRPr lang="en-US" dirty="0" smtClean="0"/>
          </a:p>
          <a:p>
            <a:pPr lvl="2"/>
            <a:r>
              <a:rPr lang="en-US" dirty="0" err="1" smtClean="0"/>
              <a:t>Nivå</a:t>
            </a:r>
            <a:r>
              <a:rPr lang="en-US" dirty="0" smtClean="0"/>
              <a:t> </a:t>
            </a:r>
            <a:r>
              <a:rPr lang="en-US" dirty="0" err="1" smtClean="0"/>
              <a:t>tre</a:t>
            </a:r>
            <a:endParaRPr lang="en-US" dirty="0" smtClean="0"/>
          </a:p>
          <a:p>
            <a:pPr lvl="3"/>
            <a:r>
              <a:rPr lang="en-US" dirty="0" err="1" smtClean="0"/>
              <a:t>Nivå</a:t>
            </a:r>
            <a:r>
              <a:rPr lang="en-US" dirty="0" smtClean="0"/>
              <a:t> </a:t>
            </a:r>
            <a:r>
              <a:rPr lang="en-US" dirty="0" err="1" smtClean="0"/>
              <a:t>fyra</a:t>
            </a:r>
            <a:endParaRPr lang="en-US" dirty="0" smtClean="0"/>
          </a:p>
          <a:p>
            <a:pPr lvl="4"/>
            <a:r>
              <a:rPr lang="en-US" dirty="0" err="1" smtClean="0"/>
              <a:t>Nivå</a:t>
            </a:r>
            <a:r>
              <a:rPr lang="en-US" dirty="0" smtClean="0"/>
              <a:t> fem</a:t>
            </a:r>
            <a:endParaRPr lang="en-US" dirty="0"/>
          </a:p>
        </p:txBody>
      </p:sp>
      <p:sp>
        <p:nvSpPr>
          <p:cNvPr id="8" name="Platshållare för bild 6"/>
          <p:cNvSpPr>
            <a:spLocks noGrp="1"/>
          </p:cNvSpPr>
          <p:nvPr>
            <p:ph type="pic" sz="quarter" idx="14"/>
          </p:nvPr>
        </p:nvSpPr>
        <p:spPr>
          <a:xfrm>
            <a:off x="2251075" y="2721600"/>
            <a:ext cx="2786400" cy="3124800"/>
          </a:xfrm>
        </p:spPr>
        <p:txBody>
          <a:bodyPr anchor="ctr"/>
          <a:lstStyle>
            <a:lvl1pPr marL="0" indent="0" algn="ctr">
              <a:buNone/>
              <a:defRPr/>
            </a:lvl1pPr>
          </a:lstStyle>
          <a:p>
            <a:endParaRPr lang="sv-SE"/>
          </a:p>
        </p:txBody>
      </p:sp>
    </p:spTree>
    <p:extLst>
      <p:ext uri="{BB962C8B-B14F-4D97-AF65-F5344CB8AC3E}">
        <p14:creationId xmlns:p14="http://schemas.microsoft.com/office/powerpoint/2010/main" val="21008039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B8F8DFE-A200-45B5-B28F-687801E16029}" type="datetimeFigureOut">
              <a:rPr lang="en-US" smtClean="0"/>
              <a:t>3/16/2015</a:t>
            </a:fld>
            <a:endParaRPr lang="en-US" dirty="0"/>
          </a:p>
        </p:txBody>
      </p:sp>
      <p:sp>
        <p:nvSpPr>
          <p:cNvPr id="3" name="Platshållare för sidfot 2"/>
          <p:cNvSpPr>
            <a:spLocks noGrp="1"/>
          </p:cNvSpPr>
          <p:nvPr>
            <p:ph type="ftr" sz="quarter" idx="11"/>
          </p:nvPr>
        </p:nvSpPr>
        <p:spPr/>
        <p:txBody>
          <a:bodyPr/>
          <a:lstStyle/>
          <a:p>
            <a:endParaRPr lang="en-US" dirty="0"/>
          </a:p>
        </p:txBody>
      </p:sp>
      <p:sp>
        <p:nvSpPr>
          <p:cNvPr id="4" name="Platshållare för bildnummer 3"/>
          <p:cNvSpPr>
            <a:spLocks noGrp="1"/>
          </p:cNvSpPr>
          <p:nvPr>
            <p:ph type="sldNum" sz="quarter" idx="12"/>
          </p:nvPr>
        </p:nvSpPr>
        <p:spPr/>
        <p:txBody>
          <a:bodyPr/>
          <a:lstStyle/>
          <a:p>
            <a:fld id="{6CD02724-9D72-4716-953B-F44DD0BB2568}" type="slidenum">
              <a:rPr lang="en-US" smtClean="0"/>
              <a:t>‹#›</a:t>
            </a:fld>
            <a:endParaRPr lang="en-US" dirty="0"/>
          </a:p>
        </p:txBody>
      </p:sp>
    </p:spTree>
    <p:extLst>
      <p:ext uri="{BB962C8B-B14F-4D97-AF65-F5344CB8AC3E}">
        <p14:creationId xmlns:p14="http://schemas.microsoft.com/office/powerpoint/2010/main" val="2877914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dirty="0" err="1" smtClean="0"/>
              <a:t>Klicka</a:t>
            </a:r>
            <a:r>
              <a:rPr lang="en-US" dirty="0" smtClean="0"/>
              <a:t> </a:t>
            </a:r>
            <a:r>
              <a:rPr lang="en-US" dirty="0" err="1" smtClean="0"/>
              <a:t>här</a:t>
            </a:r>
            <a:r>
              <a:rPr lang="en-US" dirty="0" smtClean="0"/>
              <a:t> </a:t>
            </a:r>
            <a:r>
              <a:rPr lang="en-US" dirty="0" err="1" smtClean="0"/>
              <a:t>för</a:t>
            </a:r>
            <a:r>
              <a:rPr lang="en-US" dirty="0" smtClean="0"/>
              <a:t> </a:t>
            </a:r>
            <a:r>
              <a:rPr lang="en-US" dirty="0" err="1" smtClean="0"/>
              <a:t>att</a:t>
            </a:r>
            <a:r>
              <a:rPr lang="en-US" dirty="0" smtClean="0"/>
              <a:t> </a:t>
            </a:r>
            <a:r>
              <a:rPr lang="en-US" dirty="0" err="1" smtClean="0"/>
              <a:t>ändra</a:t>
            </a:r>
            <a:r>
              <a:rPr lang="en-US" dirty="0" smtClean="0"/>
              <a:t> format</a:t>
            </a:r>
            <a:endParaRPr lang="en-US" dirty="0"/>
          </a:p>
        </p:txBody>
      </p:sp>
      <p:sp>
        <p:nvSpPr>
          <p:cNvPr id="3" name="Platshållare för innehåll 2"/>
          <p:cNvSpPr>
            <a:spLocks noGrp="1"/>
          </p:cNvSpPr>
          <p:nvPr>
            <p:ph idx="1"/>
          </p:nvPr>
        </p:nvSpPr>
        <p:spPr/>
        <p:txBody>
          <a:bodyPr/>
          <a:lstStyle/>
          <a:p>
            <a:pPr lvl="0"/>
            <a:r>
              <a:rPr lang="en-US" dirty="0" err="1" smtClean="0"/>
              <a:t>Klicka</a:t>
            </a:r>
            <a:r>
              <a:rPr lang="en-US" dirty="0" smtClean="0"/>
              <a:t> </a:t>
            </a:r>
            <a:r>
              <a:rPr lang="en-US" dirty="0" err="1" smtClean="0"/>
              <a:t>här</a:t>
            </a:r>
            <a:r>
              <a:rPr lang="en-US" dirty="0" smtClean="0"/>
              <a:t> </a:t>
            </a:r>
            <a:r>
              <a:rPr lang="en-US" dirty="0" err="1" smtClean="0"/>
              <a:t>för</a:t>
            </a:r>
            <a:r>
              <a:rPr lang="en-US" dirty="0" smtClean="0"/>
              <a:t> </a:t>
            </a:r>
            <a:r>
              <a:rPr lang="en-US" dirty="0" err="1" smtClean="0"/>
              <a:t>att</a:t>
            </a:r>
            <a:r>
              <a:rPr lang="en-US" dirty="0" smtClean="0"/>
              <a:t> </a:t>
            </a:r>
            <a:r>
              <a:rPr lang="en-US" dirty="0" err="1" smtClean="0"/>
              <a:t>ändra</a:t>
            </a:r>
            <a:r>
              <a:rPr lang="en-US" dirty="0" smtClean="0"/>
              <a:t> format </a:t>
            </a:r>
            <a:r>
              <a:rPr lang="en-US" dirty="0" err="1" smtClean="0"/>
              <a:t>på</a:t>
            </a:r>
            <a:r>
              <a:rPr lang="en-US" dirty="0" smtClean="0"/>
              <a:t> </a:t>
            </a:r>
            <a:r>
              <a:rPr lang="en-US" dirty="0" err="1" smtClean="0"/>
              <a:t>bakgrundstexten</a:t>
            </a:r>
            <a:endParaRPr lang="en-US" dirty="0" smtClean="0"/>
          </a:p>
          <a:p>
            <a:pPr lvl="1"/>
            <a:r>
              <a:rPr lang="en-US" dirty="0" err="1" smtClean="0"/>
              <a:t>Nivå</a:t>
            </a:r>
            <a:r>
              <a:rPr lang="en-US" dirty="0" smtClean="0"/>
              <a:t> </a:t>
            </a:r>
            <a:r>
              <a:rPr lang="en-US" dirty="0" err="1" smtClean="0"/>
              <a:t>två</a:t>
            </a:r>
            <a:endParaRPr lang="en-US" dirty="0" smtClean="0"/>
          </a:p>
          <a:p>
            <a:pPr lvl="2"/>
            <a:r>
              <a:rPr lang="en-US" dirty="0" err="1" smtClean="0"/>
              <a:t>Nivå</a:t>
            </a:r>
            <a:r>
              <a:rPr lang="en-US" dirty="0" smtClean="0"/>
              <a:t> </a:t>
            </a:r>
            <a:r>
              <a:rPr lang="en-US" dirty="0" err="1" smtClean="0"/>
              <a:t>tre</a:t>
            </a:r>
            <a:endParaRPr lang="en-US" dirty="0" smtClean="0"/>
          </a:p>
          <a:p>
            <a:pPr lvl="3"/>
            <a:r>
              <a:rPr lang="en-US" dirty="0" err="1" smtClean="0"/>
              <a:t>Nivå</a:t>
            </a:r>
            <a:r>
              <a:rPr lang="en-US" dirty="0" smtClean="0"/>
              <a:t> </a:t>
            </a:r>
            <a:r>
              <a:rPr lang="en-US" dirty="0" err="1" smtClean="0"/>
              <a:t>fyra</a:t>
            </a:r>
            <a:endParaRPr lang="en-US" dirty="0" smtClean="0"/>
          </a:p>
          <a:p>
            <a:pPr lvl="4"/>
            <a:r>
              <a:rPr lang="en-US" dirty="0" err="1" smtClean="0"/>
              <a:t>Nivå</a:t>
            </a:r>
            <a:r>
              <a:rPr lang="en-US" dirty="0" smtClean="0"/>
              <a:t> fem</a:t>
            </a:r>
            <a:endParaRPr lang="en-US" dirty="0"/>
          </a:p>
        </p:txBody>
      </p:sp>
      <p:sp>
        <p:nvSpPr>
          <p:cNvPr id="4" name="Platshållare för datum 3"/>
          <p:cNvSpPr>
            <a:spLocks noGrp="1"/>
          </p:cNvSpPr>
          <p:nvPr>
            <p:ph type="dt" sz="half" idx="10"/>
          </p:nvPr>
        </p:nvSpPr>
        <p:spPr/>
        <p:txBody>
          <a:bodyPr/>
          <a:lstStyle/>
          <a:p>
            <a:fld id="{1B8F8DFE-A200-45B5-B28F-687801E16029}" type="datetimeFigureOut">
              <a:rPr lang="en-US" smtClean="0"/>
              <a:t>3/16/2015</a:t>
            </a:fld>
            <a:endParaRPr lang="en-US" dirty="0"/>
          </a:p>
        </p:txBody>
      </p:sp>
      <p:sp>
        <p:nvSpPr>
          <p:cNvPr id="5" name="Platshållare för sidfot 4"/>
          <p:cNvSpPr>
            <a:spLocks noGrp="1"/>
          </p:cNvSpPr>
          <p:nvPr>
            <p:ph type="ftr" sz="quarter" idx="11"/>
          </p:nvPr>
        </p:nvSpPr>
        <p:spPr/>
        <p:txBody>
          <a:bodyPr/>
          <a:lstStyle/>
          <a:p>
            <a:endParaRPr lang="en-US" dirty="0"/>
          </a:p>
        </p:txBody>
      </p:sp>
      <p:sp>
        <p:nvSpPr>
          <p:cNvPr id="6" name="Platshållare för bildnummer 5"/>
          <p:cNvSpPr>
            <a:spLocks noGrp="1"/>
          </p:cNvSpPr>
          <p:nvPr>
            <p:ph type="sldNum" sz="quarter" idx="12"/>
          </p:nvPr>
        </p:nvSpPr>
        <p:spPr/>
        <p:txBody>
          <a:bodyPr/>
          <a:lstStyle/>
          <a:p>
            <a:fld id="{6CD02724-9D72-4716-953B-F44DD0BB2568}" type="slidenum">
              <a:rPr lang="en-US" smtClean="0"/>
              <a:t>‹#›</a:t>
            </a:fld>
            <a:endParaRPr lang="en-US" dirty="0"/>
          </a:p>
        </p:txBody>
      </p:sp>
    </p:spTree>
    <p:extLst>
      <p:ext uri="{BB962C8B-B14F-4D97-AF65-F5344CB8AC3E}">
        <p14:creationId xmlns:p14="http://schemas.microsoft.com/office/powerpoint/2010/main" val="2949248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dirty="0" err="1" smtClean="0"/>
              <a:t>Klicka</a:t>
            </a:r>
            <a:r>
              <a:rPr lang="en-US" dirty="0" smtClean="0"/>
              <a:t> </a:t>
            </a:r>
            <a:r>
              <a:rPr lang="en-US" dirty="0" err="1" smtClean="0"/>
              <a:t>här</a:t>
            </a:r>
            <a:r>
              <a:rPr lang="en-US" dirty="0" smtClean="0"/>
              <a:t> </a:t>
            </a:r>
            <a:r>
              <a:rPr lang="en-US" dirty="0" err="1" smtClean="0"/>
              <a:t>för</a:t>
            </a:r>
            <a:r>
              <a:rPr lang="en-US" dirty="0" smtClean="0"/>
              <a:t> </a:t>
            </a:r>
            <a:r>
              <a:rPr lang="en-US" dirty="0" err="1" smtClean="0"/>
              <a:t>att</a:t>
            </a:r>
            <a:r>
              <a:rPr lang="en-US" dirty="0" smtClean="0"/>
              <a:t> </a:t>
            </a:r>
            <a:r>
              <a:rPr lang="en-US" dirty="0" err="1" smtClean="0"/>
              <a:t>ändra</a:t>
            </a:r>
            <a:r>
              <a:rPr lang="en-US" dirty="0" smtClean="0"/>
              <a:t> format</a:t>
            </a:r>
            <a:endParaRPr lang="en-US" dirty="0"/>
          </a:p>
        </p:txBody>
      </p:sp>
      <p:sp>
        <p:nvSpPr>
          <p:cNvPr id="3" name="Platshållare för innehåll 2"/>
          <p:cNvSpPr>
            <a:spLocks noGrp="1"/>
          </p:cNvSpPr>
          <p:nvPr>
            <p:ph idx="1"/>
          </p:nvPr>
        </p:nvSpPr>
        <p:spPr>
          <a:xfrm>
            <a:off x="2251075" y="2720515"/>
            <a:ext cx="2787853" cy="3123694"/>
          </a:xfrm>
        </p:spPr>
        <p:txBody>
          <a:bodyPr/>
          <a:lstStyle/>
          <a:p>
            <a:pPr lvl="0"/>
            <a:r>
              <a:rPr lang="en-US" dirty="0" err="1" smtClean="0"/>
              <a:t>Klicka</a:t>
            </a:r>
            <a:r>
              <a:rPr lang="en-US" dirty="0" smtClean="0"/>
              <a:t> </a:t>
            </a:r>
            <a:r>
              <a:rPr lang="en-US" dirty="0" err="1" smtClean="0"/>
              <a:t>här</a:t>
            </a:r>
            <a:r>
              <a:rPr lang="en-US" dirty="0" smtClean="0"/>
              <a:t> </a:t>
            </a:r>
            <a:r>
              <a:rPr lang="en-US" dirty="0" err="1" smtClean="0"/>
              <a:t>för</a:t>
            </a:r>
            <a:r>
              <a:rPr lang="en-US" dirty="0" smtClean="0"/>
              <a:t> </a:t>
            </a:r>
            <a:r>
              <a:rPr lang="en-US" dirty="0" err="1" smtClean="0"/>
              <a:t>att</a:t>
            </a:r>
            <a:r>
              <a:rPr lang="en-US" dirty="0" smtClean="0"/>
              <a:t> </a:t>
            </a:r>
            <a:r>
              <a:rPr lang="en-US" dirty="0" err="1" smtClean="0"/>
              <a:t>ändra</a:t>
            </a:r>
            <a:r>
              <a:rPr lang="en-US" dirty="0" smtClean="0"/>
              <a:t> format </a:t>
            </a:r>
            <a:r>
              <a:rPr lang="en-US" dirty="0" err="1" smtClean="0"/>
              <a:t>på</a:t>
            </a:r>
            <a:r>
              <a:rPr lang="en-US" dirty="0" smtClean="0"/>
              <a:t> </a:t>
            </a:r>
            <a:r>
              <a:rPr lang="en-US" dirty="0" err="1" smtClean="0"/>
              <a:t>bakgrundstexten</a:t>
            </a:r>
            <a:endParaRPr lang="en-US" dirty="0" smtClean="0"/>
          </a:p>
          <a:p>
            <a:pPr lvl="1"/>
            <a:r>
              <a:rPr lang="en-US" dirty="0" err="1" smtClean="0"/>
              <a:t>Nivå</a:t>
            </a:r>
            <a:r>
              <a:rPr lang="en-US" dirty="0" smtClean="0"/>
              <a:t> </a:t>
            </a:r>
            <a:r>
              <a:rPr lang="en-US" dirty="0" err="1" smtClean="0"/>
              <a:t>två</a:t>
            </a:r>
            <a:endParaRPr lang="en-US" dirty="0" smtClean="0"/>
          </a:p>
          <a:p>
            <a:pPr lvl="2"/>
            <a:r>
              <a:rPr lang="en-US" dirty="0" err="1" smtClean="0"/>
              <a:t>Nivå</a:t>
            </a:r>
            <a:r>
              <a:rPr lang="en-US" dirty="0" smtClean="0"/>
              <a:t> </a:t>
            </a:r>
            <a:r>
              <a:rPr lang="en-US" dirty="0" err="1" smtClean="0"/>
              <a:t>tre</a:t>
            </a:r>
            <a:endParaRPr lang="en-US" dirty="0" smtClean="0"/>
          </a:p>
          <a:p>
            <a:pPr lvl="3"/>
            <a:r>
              <a:rPr lang="en-US" dirty="0" err="1" smtClean="0"/>
              <a:t>Nivå</a:t>
            </a:r>
            <a:r>
              <a:rPr lang="en-US" dirty="0" smtClean="0"/>
              <a:t> </a:t>
            </a:r>
            <a:r>
              <a:rPr lang="en-US" dirty="0" err="1" smtClean="0"/>
              <a:t>fyra</a:t>
            </a:r>
            <a:endParaRPr lang="en-US" dirty="0" smtClean="0"/>
          </a:p>
          <a:p>
            <a:pPr lvl="4"/>
            <a:r>
              <a:rPr lang="en-US" dirty="0" err="1" smtClean="0"/>
              <a:t>Nivå</a:t>
            </a:r>
            <a:r>
              <a:rPr lang="en-US" dirty="0" smtClean="0"/>
              <a:t> fem</a:t>
            </a:r>
            <a:endParaRPr lang="en-US" dirty="0"/>
          </a:p>
        </p:txBody>
      </p:sp>
      <p:sp>
        <p:nvSpPr>
          <p:cNvPr id="4" name="Platshållare för datum 3"/>
          <p:cNvSpPr>
            <a:spLocks noGrp="1"/>
          </p:cNvSpPr>
          <p:nvPr>
            <p:ph type="dt" sz="half" idx="10"/>
          </p:nvPr>
        </p:nvSpPr>
        <p:spPr/>
        <p:txBody>
          <a:bodyPr/>
          <a:lstStyle/>
          <a:p>
            <a:fld id="{1B8F8DFE-A200-45B5-B28F-687801E16029}" type="datetimeFigureOut">
              <a:rPr lang="en-US" smtClean="0"/>
              <a:t>3/16/2015</a:t>
            </a:fld>
            <a:endParaRPr lang="en-US" dirty="0"/>
          </a:p>
        </p:txBody>
      </p:sp>
      <p:sp>
        <p:nvSpPr>
          <p:cNvPr id="5" name="Platshållare för sidfot 4"/>
          <p:cNvSpPr>
            <a:spLocks noGrp="1"/>
          </p:cNvSpPr>
          <p:nvPr>
            <p:ph type="ftr" sz="quarter" idx="11"/>
          </p:nvPr>
        </p:nvSpPr>
        <p:spPr/>
        <p:txBody>
          <a:bodyPr/>
          <a:lstStyle/>
          <a:p>
            <a:endParaRPr lang="en-US" dirty="0"/>
          </a:p>
        </p:txBody>
      </p:sp>
      <p:sp>
        <p:nvSpPr>
          <p:cNvPr id="6" name="Platshållare för bildnummer 5"/>
          <p:cNvSpPr>
            <a:spLocks noGrp="1"/>
          </p:cNvSpPr>
          <p:nvPr>
            <p:ph type="sldNum" sz="quarter" idx="12"/>
          </p:nvPr>
        </p:nvSpPr>
        <p:spPr/>
        <p:txBody>
          <a:bodyPr/>
          <a:lstStyle/>
          <a:p>
            <a:fld id="{6CD02724-9D72-4716-953B-F44DD0BB2568}" type="slidenum">
              <a:rPr lang="en-US" smtClean="0"/>
              <a:t>‹#›</a:t>
            </a:fld>
            <a:endParaRPr lang="en-US" dirty="0"/>
          </a:p>
        </p:txBody>
      </p:sp>
      <p:sp>
        <p:nvSpPr>
          <p:cNvPr id="7" name="Platshållare för innehåll 2"/>
          <p:cNvSpPr>
            <a:spLocks noGrp="1"/>
          </p:cNvSpPr>
          <p:nvPr>
            <p:ph idx="13"/>
          </p:nvPr>
        </p:nvSpPr>
        <p:spPr>
          <a:xfrm>
            <a:off x="5209972" y="2720515"/>
            <a:ext cx="2787853" cy="3123694"/>
          </a:xfrm>
        </p:spPr>
        <p:txBody>
          <a:bodyPr/>
          <a:lstStyle/>
          <a:p>
            <a:pPr lvl="0"/>
            <a:r>
              <a:rPr lang="en-US" dirty="0" err="1" smtClean="0"/>
              <a:t>Klicka</a:t>
            </a:r>
            <a:r>
              <a:rPr lang="en-US" dirty="0" smtClean="0"/>
              <a:t> </a:t>
            </a:r>
            <a:r>
              <a:rPr lang="en-US" dirty="0" err="1" smtClean="0"/>
              <a:t>här</a:t>
            </a:r>
            <a:r>
              <a:rPr lang="en-US" dirty="0" smtClean="0"/>
              <a:t> </a:t>
            </a:r>
            <a:r>
              <a:rPr lang="en-US" dirty="0" err="1" smtClean="0"/>
              <a:t>för</a:t>
            </a:r>
            <a:r>
              <a:rPr lang="en-US" dirty="0" smtClean="0"/>
              <a:t> </a:t>
            </a:r>
            <a:r>
              <a:rPr lang="en-US" dirty="0" err="1" smtClean="0"/>
              <a:t>att</a:t>
            </a:r>
            <a:r>
              <a:rPr lang="en-US" dirty="0" smtClean="0"/>
              <a:t> </a:t>
            </a:r>
            <a:r>
              <a:rPr lang="en-US" dirty="0" err="1" smtClean="0"/>
              <a:t>ändra</a:t>
            </a:r>
            <a:r>
              <a:rPr lang="en-US" dirty="0" smtClean="0"/>
              <a:t> format </a:t>
            </a:r>
            <a:r>
              <a:rPr lang="en-US" dirty="0" err="1" smtClean="0"/>
              <a:t>på</a:t>
            </a:r>
            <a:r>
              <a:rPr lang="en-US" dirty="0" smtClean="0"/>
              <a:t> </a:t>
            </a:r>
            <a:r>
              <a:rPr lang="en-US" dirty="0" err="1" smtClean="0"/>
              <a:t>bakgrundstexten</a:t>
            </a:r>
            <a:endParaRPr lang="en-US" dirty="0" smtClean="0"/>
          </a:p>
          <a:p>
            <a:pPr lvl="1"/>
            <a:r>
              <a:rPr lang="en-US" dirty="0" err="1" smtClean="0"/>
              <a:t>Nivå</a:t>
            </a:r>
            <a:r>
              <a:rPr lang="en-US" dirty="0" smtClean="0"/>
              <a:t> </a:t>
            </a:r>
            <a:r>
              <a:rPr lang="en-US" dirty="0" err="1" smtClean="0"/>
              <a:t>två</a:t>
            </a:r>
            <a:endParaRPr lang="en-US" dirty="0" smtClean="0"/>
          </a:p>
          <a:p>
            <a:pPr lvl="2"/>
            <a:r>
              <a:rPr lang="en-US" dirty="0" err="1" smtClean="0"/>
              <a:t>Nivå</a:t>
            </a:r>
            <a:r>
              <a:rPr lang="en-US" dirty="0" smtClean="0"/>
              <a:t> </a:t>
            </a:r>
            <a:r>
              <a:rPr lang="en-US" dirty="0" err="1" smtClean="0"/>
              <a:t>tre</a:t>
            </a:r>
            <a:endParaRPr lang="en-US" dirty="0" smtClean="0"/>
          </a:p>
          <a:p>
            <a:pPr lvl="3"/>
            <a:r>
              <a:rPr lang="en-US" dirty="0" err="1" smtClean="0"/>
              <a:t>Nivå</a:t>
            </a:r>
            <a:r>
              <a:rPr lang="en-US" dirty="0" smtClean="0"/>
              <a:t> </a:t>
            </a:r>
            <a:r>
              <a:rPr lang="en-US" dirty="0" err="1" smtClean="0"/>
              <a:t>fyra</a:t>
            </a:r>
            <a:endParaRPr lang="en-US" dirty="0" smtClean="0"/>
          </a:p>
          <a:p>
            <a:pPr lvl="4"/>
            <a:r>
              <a:rPr lang="en-US" dirty="0" err="1" smtClean="0"/>
              <a:t>Nivå</a:t>
            </a:r>
            <a:r>
              <a:rPr lang="en-US" dirty="0" smtClean="0"/>
              <a:t> fem</a:t>
            </a:r>
            <a:endParaRPr lang="en-US" dirty="0"/>
          </a:p>
        </p:txBody>
      </p:sp>
    </p:spTree>
    <p:extLst>
      <p:ext uri="{BB962C8B-B14F-4D97-AF65-F5344CB8AC3E}">
        <p14:creationId xmlns:p14="http://schemas.microsoft.com/office/powerpoint/2010/main" val="365279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dirty="0" err="1" smtClean="0"/>
              <a:t>Klicka</a:t>
            </a:r>
            <a:r>
              <a:rPr lang="en-US" dirty="0" smtClean="0"/>
              <a:t> </a:t>
            </a:r>
            <a:r>
              <a:rPr lang="en-US" dirty="0" err="1" smtClean="0"/>
              <a:t>här</a:t>
            </a:r>
            <a:r>
              <a:rPr lang="en-US" dirty="0" smtClean="0"/>
              <a:t> </a:t>
            </a:r>
            <a:r>
              <a:rPr lang="en-US" dirty="0" err="1" smtClean="0"/>
              <a:t>för</a:t>
            </a:r>
            <a:r>
              <a:rPr lang="en-US" dirty="0" smtClean="0"/>
              <a:t> </a:t>
            </a:r>
            <a:r>
              <a:rPr lang="en-US" dirty="0" err="1" smtClean="0"/>
              <a:t>att</a:t>
            </a:r>
            <a:r>
              <a:rPr lang="en-US" dirty="0" smtClean="0"/>
              <a:t> </a:t>
            </a:r>
            <a:r>
              <a:rPr lang="en-US" dirty="0" err="1" smtClean="0"/>
              <a:t>ändra</a:t>
            </a:r>
            <a:r>
              <a:rPr lang="en-US" dirty="0" smtClean="0"/>
              <a:t> format</a:t>
            </a:r>
            <a:endParaRPr lang="en-US" dirty="0"/>
          </a:p>
        </p:txBody>
      </p:sp>
      <p:sp>
        <p:nvSpPr>
          <p:cNvPr id="3" name="Platshållare för datum 2"/>
          <p:cNvSpPr>
            <a:spLocks noGrp="1"/>
          </p:cNvSpPr>
          <p:nvPr>
            <p:ph type="dt" sz="half" idx="10"/>
          </p:nvPr>
        </p:nvSpPr>
        <p:spPr/>
        <p:txBody>
          <a:bodyPr/>
          <a:lstStyle/>
          <a:p>
            <a:fld id="{1B8F8DFE-A200-45B5-B28F-687801E16029}" type="datetimeFigureOut">
              <a:rPr lang="en-US" smtClean="0"/>
              <a:t>3/16/2015</a:t>
            </a:fld>
            <a:endParaRPr lang="en-US" dirty="0"/>
          </a:p>
        </p:txBody>
      </p:sp>
      <p:sp>
        <p:nvSpPr>
          <p:cNvPr id="4" name="Platshållare för sidfot 3"/>
          <p:cNvSpPr>
            <a:spLocks noGrp="1"/>
          </p:cNvSpPr>
          <p:nvPr>
            <p:ph type="ftr" sz="quarter" idx="11"/>
          </p:nvPr>
        </p:nvSpPr>
        <p:spPr/>
        <p:txBody>
          <a:bodyPr/>
          <a:lstStyle/>
          <a:p>
            <a:endParaRPr lang="en-US" dirty="0"/>
          </a:p>
        </p:txBody>
      </p:sp>
      <p:sp>
        <p:nvSpPr>
          <p:cNvPr id="5" name="Platshållare för bildnummer 4"/>
          <p:cNvSpPr>
            <a:spLocks noGrp="1"/>
          </p:cNvSpPr>
          <p:nvPr>
            <p:ph type="sldNum" sz="quarter" idx="12"/>
          </p:nvPr>
        </p:nvSpPr>
        <p:spPr/>
        <p:txBody>
          <a:bodyPr/>
          <a:lstStyle/>
          <a:p>
            <a:fld id="{6CD02724-9D72-4716-953B-F44DD0BB2568}" type="slidenum">
              <a:rPr lang="en-US" smtClean="0"/>
              <a:t>‹#›</a:t>
            </a:fld>
            <a:endParaRPr lang="en-US" dirty="0"/>
          </a:p>
        </p:txBody>
      </p:sp>
    </p:spTree>
    <p:extLst>
      <p:ext uri="{BB962C8B-B14F-4D97-AF65-F5344CB8AC3E}">
        <p14:creationId xmlns:p14="http://schemas.microsoft.com/office/powerpoint/2010/main" val="1767873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bi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dirty="0" err="1" smtClean="0"/>
              <a:t>Klicka</a:t>
            </a:r>
            <a:r>
              <a:rPr lang="en-US" dirty="0" smtClean="0"/>
              <a:t> </a:t>
            </a:r>
            <a:r>
              <a:rPr lang="en-US" dirty="0" err="1" smtClean="0"/>
              <a:t>här</a:t>
            </a:r>
            <a:r>
              <a:rPr lang="en-US" dirty="0" smtClean="0"/>
              <a:t> </a:t>
            </a:r>
            <a:r>
              <a:rPr lang="en-US" dirty="0" err="1" smtClean="0"/>
              <a:t>för</a:t>
            </a:r>
            <a:r>
              <a:rPr lang="en-US" dirty="0" smtClean="0"/>
              <a:t> </a:t>
            </a:r>
            <a:r>
              <a:rPr lang="en-US" dirty="0" err="1" smtClean="0"/>
              <a:t>att</a:t>
            </a:r>
            <a:r>
              <a:rPr lang="en-US" dirty="0" smtClean="0"/>
              <a:t> </a:t>
            </a:r>
            <a:r>
              <a:rPr lang="en-US" dirty="0" err="1" smtClean="0"/>
              <a:t>ändra</a:t>
            </a:r>
            <a:r>
              <a:rPr lang="en-US" dirty="0" smtClean="0"/>
              <a:t> format</a:t>
            </a:r>
            <a:endParaRPr lang="en-US" dirty="0"/>
          </a:p>
        </p:txBody>
      </p:sp>
      <p:sp>
        <p:nvSpPr>
          <p:cNvPr id="3" name="Platshållare för datum 2"/>
          <p:cNvSpPr>
            <a:spLocks noGrp="1"/>
          </p:cNvSpPr>
          <p:nvPr>
            <p:ph type="dt" sz="half" idx="10"/>
          </p:nvPr>
        </p:nvSpPr>
        <p:spPr/>
        <p:txBody>
          <a:bodyPr/>
          <a:lstStyle/>
          <a:p>
            <a:fld id="{1B8F8DFE-A200-45B5-B28F-687801E16029}" type="datetimeFigureOut">
              <a:rPr lang="en-US" smtClean="0"/>
              <a:t>3/16/2015</a:t>
            </a:fld>
            <a:endParaRPr lang="en-US" dirty="0"/>
          </a:p>
        </p:txBody>
      </p:sp>
      <p:sp>
        <p:nvSpPr>
          <p:cNvPr id="4" name="Platshållare för sidfot 3"/>
          <p:cNvSpPr>
            <a:spLocks noGrp="1"/>
          </p:cNvSpPr>
          <p:nvPr>
            <p:ph type="ftr" sz="quarter" idx="11"/>
          </p:nvPr>
        </p:nvSpPr>
        <p:spPr/>
        <p:txBody>
          <a:bodyPr/>
          <a:lstStyle/>
          <a:p>
            <a:endParaRPr lang="en-US" dirty="0"/>
          </a:p>
        </p:txBody>
      </p:sp>
      <p:sp>
        <p:nvSpPr>
          <p:cNvPr id="5" name="Platshållare för bildnummer 4"/>
          <p:cNvSpPr>
            <a:spLocks noGrp="1"/>
          </p:cNvSpPr>
          <p:nvPr>
            <p:ph type="sldNum" sz="quarter" idx="12"/>
          </p:nvPr>
        </p:nvSpPr>
        <p:spPr/>
        <p:txBody>
          <a:bodyPr/>
          <a:lstStyle/>
          <a:p>
            <a:fld id="{6CD02724-9D72-4716-953B-F44DD0BB2568}" type="slidenum">
              <a:rPr lang="en-US" smtClean="0"/>
              <a:t>‹#›</a:t>
            </a:fld>
            <a:endParaRPr lang="en-US" dirty="0"/>
          </a:p>
        </p:txBody>
      </p:sp>
      <p:sp>
        <p:nvSpPr>
          <p:cNvPr id="7" name="Platshållare för bild 6"/>
          <p:cNvSpPr>
            <a:spLocks noGrp="1"/>
          </p:cNvSpPr>
          <p:nvPr>
            <p:ph type="pic" sz="quarter" idx="13"/>
          </p:nvPr>
        </p:nvSpPr>
        <p:spPr>
          <a:xfrm>
            <a:off x="2251075" y="2721600"/>
            <a:ext cx="5746750" cy="3124800"/>
          </a:xfrm>
        </p:spPr>
        <p:txBody>
          <a:bodyPr anchor="ctr"/>
          <a:lstStyle>
            <a:lvl1pPr marL="0" indent="0" algn="ctr">
              <a:buNone/>
              <a:defRPr/>
            </a:lvl1pPr>
          </a:lstStyle>
          <a:p>
            <a:r>
              <a:rPr lang="sv-SE" smtClean="0"/>
              <a:t>Klicka på ikonen för att lägga till en bild</a:t>
            </a:r>
            <a:endParaRPr lang="sv-SE"/>
          </a:p>
        </p:txBody>
      </p:sp>
    </p:spTree>
    <p:extLst>
      <p:ext uri="{BB962C8B-B14F-4D97-AF65-F5344CB8AC3E}">
        <p14:creationId xmlns:p14="http://schemas.microsoft.com/office/powerpoint/2010/main" val="2531372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dirty="0" err="1" smtClean="0"/>
              <a:t>Klicka</a:t>
            </a:r>
            <a:r>
              <a:rPr lang="en-US" dirty="0" smtClean="0"/>
              <a:t> </a:t>
            </a:r>
            <a:r>
              <a:rPr lang="en-US" dirty="0" err="1" smtClean="0"/>
              <a:t>här</a:t>
            </a:r>
            <a:r>
              <a:rPr lang="en-US" dirty="0" smtClean="0"/>
              <a:t> </a:t>
            </a:r>
            <a:r>
              <a:rPr lang="en-US" dirty="0" err="1" smtClean="0"/>
              <a:t>för</a:t>
            </a:r>
            <a:r>
              <a:rPr lang="en-US" dirty="0" smtClean="0"/>
              <a:t> </a:t>
            </a:r>
            <a:r>
              <a:rPr lang="en-US" dirty="0" err="1" smtClean="0"/>
              <a:t>att</a:t>
            </a:r>
            <a:r>
              <a:rPr lang="en-US" dirty="0" smtClean="0"/>
              <a:t> </a:t>
            </a:r>
            <a:r>
              <a:rPr lang="en-US" dirty="0" err="1" smtClean="0"/>
              <a:t>ändra</a:t>
            </a:r>
            <a:r>
              <a:rPr lang="en-US" dirty="0" smtClean="0"/>
              <a:t> format</a:t>
            </a:r>
            <a:endParaRPr lang="en-US" dirty="0"/>
          </a:p>
        </p:txBody>
      </p:sp>
      <p:sp>
        <p:nvSpPr>
          <p:cNvPr id="4" name="Platshållare för datum 3"/>
          <p:cNvSpPr>
            <a:spLocks noGrp="1"/>
          </p:cNvSpPr>
          <p:nvPr>
            <p:ph type="dt" sz="half" idx="10"/>
          </p:nvPr>
        </p:nvSpPr>
        <p:spPr/>
        <p:txBody>
          <a:bodyPr/>
          <a:lstStyle/>
          <a:p>
            <a:fld id="{1B8F8DFE-A200-45B5-B28F-687801E16029}" type="datetimeFigureOut">
              <a:rPr lang="en-US" smtClean="0"/>
              <a:t>3/16/2015</a:t>
            </a:fld>
            <a:endParaRPr lang="en-US" dirty="0"/>
          </a:p>
        </p:txBody>
      </p:sp>
      <p:sp>
        <p:nvSpPr>
          <p:cNvPr id="5" name="Platshållare för sidfot 4"/>
          <p:cNvSpPr>
            <a:spLocks noGrp="1"/>
          </p:cNvSpPr>
          <p:nvPr>
            <p:ph type="ftr" sz="quarter" idx="11"/>
          </p:nvPr>
        </p:nvSpPr>
        <p:spPr/>
        <p:txBody>
          <a:bodyPr/>
          <a:lstStyle/>
          <a:p>
            <a:endParaRPr lang="en-US" dirty="0"/>
          </a:p>
        </p:txBody>
      </p:sp>
      <p:sp>
        <p:nvSpPr>
          <p:cNvPr id="6" name="Platshållare för bildnummer 5"/>
          <p:cNvSpPr>
            <a:spLocks noGrp="1"/>
          </p:cNvSpPr>
          <p:nvPr>
            <p:ph type="sldNum" sz="quarter" idx="12"/>
          </p:nvPr>
        </p:nvSpPr>
        <p:spPr/>
        <p:txBody>
          <a:bodyPr/>
          <a:lstStyle/>
          <a:p>
            <a:fld id="{6CD02724-9D72-4716-953B-F44DD0BB2568}" type="slidenum">
              <a:rPr lang="en-US" smtClean="0"/>
              <a:t>‹#›</a:t>
            </a:fld>
            <a:endParaRPr lang="en-US" dirty="0"/>
          </a:p>
        </p:txBody>
      </p:sp>
      <p:sp>
        <p:nvSpPr>
          <p:cNvPr id="7" name="Platshållare för innehåll 2"/>
          <p:cNvSpPr>
            <a:spLocks noGrp="1"/>
          </p:cNvSpPr>
          <p:nvPr>
            <p:ph idx="13"/>
          </p:nvPr>
        </p:nvSpPr>
        <p:spPr>
          <a:xfrm>
            <a:off x="5209972" y="2720515"/>
            <a:ext cx="2787853" cy="3123694"/>
          </a:xfrm>
        </p:spPr>
        <p:txBody>
          <a:bodyPr/>
          <a:lstStyle/>
          <a:p>
            <a:pPr lvl="0"/>
            <a:r>
              <a:rPr lang="en-US" dirty="0" err="1" smtClean="0"/>
              <a:t>Klicka</a:t>
            </a:r>
            <a:r>
              <a:rPr lang="en-US" dirty="0" smtClean="0"/>
              <a:t> </a:t>
            </a:r>
            <a:r>
              <a:rPr lang="en-US" dirty="0" err="1" smtClean="0"/>
              <a:t>här</a:t>
            </a:r>
            <a:r>
              <a:rPr lang="en-US" dirty="0" smtClean="0"/>
              <a:t> </a:t>
            </a:r>
            <a:r>
              <a:rPr lang="en-US" dirty="0" err="1" smtClean="0"/>
              <a:t>för</a:t>
            </a:r>
            <a:r>
              <a:rPr lang="en-US" dirty="0" smtClean="0"/>
              <a:t> </a:t>
            </a:r>
            <a:r>
              <a:rPr lang="en-US" dirty="0" err="1" smtClean="0"/>
              <a:t>att</a:t>
            </a:r>
            <a:r>
              <a:rPr lang="en-US" dirty="0" smtClean="0"/>
              <a:t> </a:t>
            </a:r>
            <a:r>
              <a:rPr lang="en-US" dirty="0" err="1" smtClean="0"/>
              <a:t>ändra</a:t>
            </a:r>
            <a:r>
              <a:rPr lang="en-US" dirty="0" smtClean="0"/>
              <a:t> format </a:t>
            </a:r>
            <a:r>
              <a:rPr lang="en-US" dirty="0" err="1" smtClean="0"/>
              <a:t>på</a:t>
            </a:r>
            <a:r>
              <a:rPr lang="en-US" dirty="0" smtClean="0"/>
              <a:t> </a:t>
            </a:r>
            <a:r>
              <a:rPr lang="en-US" dirty="0" err="1" smtClean="0"/>
              <a:t>bakgrundstexten</a:t>
            </a:r>
            <a:endParaRPr lang="en-US" dirty="0" smtClean="0"/>
          </a:p>
          <a:p>
            <a:pPr lvl="1"/>
            <a:r>
              <a:rPr lang="en-US" dirty="0" err="1" smtClean="0"/>
              <a:t>Nivå</a:t>
            </a:r>
            <a:r>
              <a:rPr lang="en-US" dirty="0" smtClean="0"/>
              <a:t> </a:t>
            </a:r>
            <a:r>
              <a:rPr lang="en-US" dirty="0" err="1" smtClean="0"/>
              <a:t>två</a:t>
            </a:r>
            <a:endParaRPr lang="en-US" dirty="0" smtClean="0"/>
          </a:p>
          <a:p>
            <a:pPr lvl="2"/>
            <a:r>
              <a:rPr lang="en-US" dirty="0" err="1" smtClean="0"/>
              <a:t>Nivå</a:t>
            </a:r>
            <a:r>
              <a:rPr lang="en-US" dirty="0" smtClean="0"/>
              <a:t> </a:t>
            </a:r>
            <a:r>
              <a:rPr lang="en-US" dirty="0" err="1" smtClean="0"/>
              <a:t>tre</a:t>
            </a:r>
            <a:endParaRPr lang="en-US" dirty="0" smtClean="0"/>
          </a:p>
          <a:p>
            <a:pPr lvl="3"/>
            <a:r>
              <a:rPr lang="en-US" dirty="0" err="1" smtClean="0"/>
              <a:t>Nivå</a:t>
            </a:r>
            <a:r>
              <a:rPr lang="en-US" dirty="0" smtClean="0"/>
              <a:t> </a:t>
            </a:r>
            <a:r>
              <a:rPr lang="en-US" dirty="0" err="1" smtClean="0"/>
              <a:t>fyra</a:t>
            </a:r>
            <a:endParaRPr lang="en-US" dirty="0" smtClean="0"/>
          </a:p>
          <a:p>
            <a:pPr lvl="4"/>
            <a:r>
              <a:rPr lang="en-US" dirty="0" err="1" smtClean="0"/>
              <a:t>Nivå</a:t>
            </a:r>
            <a:r>
              <a:rPr lang="en-US" dirty="0" smtClean="0"/>
              <a:t> fem</a:t>
            </a:r>
            <a:endParaRPr lang="en-US" dirty="0"/>
          </a:p>
        </p:txBody>
      </p:sp>
      <p:sp>
        <p:nvSpPr>
          <p:cNvPr id="8" name="Platshållare för bild 6"/>
          <p:cNvSpPr>
            <a:spLocks noGrp="1"/>
          </p:cNvSpPr>
          <p:nvPr>
            <p:ph type="pic" sz="quarter" idx="14"/>
          </p:nvPr>
        </p:nvSpPr>
        <p:spPr>
          <a:xfrm>
            <a:off x="2251075" y="2721600"/>
            <a:ext cx="2786400" cy="3124800"/>
          </a:xfrm>
        </p:spPr>
        <p:txBody>
          <a:bodyPr anchor="ctr"/>
          <a:lstStyle>
            <a:lvl1pPr marL="0" indent="0" algn="ctr">
              <a:buNone/>
              <a:defRPr/>
            </a:lvl1pPr>
          </a:lstStyle>
          <a:p>
            <a:r>
              <a:rPr lang="sv-SE" smtClean="0"/>
              <a:t>Klicka på ikonen för att lägga till en bild</a:t>
            </a:r>
            <a:endParaRPr lang="sv-SE"/>
          </a:p>
        </p:txBody>
      </p:sp>
    </p:spTree>
    <p:extLst>
      <p:ext uri="{BB962C8B-B14F-4D97-AF65-F5344CB8AC3E}">
        <p14:creationId xmlns:p14="http://schemas.microsoft.com/office/powerpoint/2010/main" val="1748850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B8F8DFE-A200-45B5-B28F-687801E16029}" type="datetimeFigureOut">
              <a:rPr lang="en-US" smtClean="0"/>
              <a:t>3/16/2015</a:t>
            </a:fld>
            <a:endParaRPr lang="en-US" dirty="0"/>
          </a:p>
        </p:txBody>
      </p:sp>
      <p:sp>
        <p:nvSpPr>
          <p:cNvPr id="3" name="Platshållare för sidfot 2"/>
          <p:cNvSpPr>
            <a:spLocks noGrp="1"/>
          </p:cNvSpPr>
          <p:nvPr>
            <p:ph type="ftr" sz="quarter" idx="11"/>
          </p:nvPr>
        </p:nvSpPr>
        <p:spPr/>
        <p:txBody>
          <a:bodyPr/>
          <a:lstStyle/>
          <a:p>
            <a:endParaRPr lang="en-US" dirty="0"/>
          </a:p>
        </p:txBody>
      </p:sp>
      <p:sp>
        <p:nvSpPr>
          <p:cNvPr id="4" name="Platshållare för bildnummer 3"/>
          <p:cNvSpPr>
            <a:spLocks noGrp="1"/>
          </p:cNvSpPr>
          <p:nvPr>
            <p:ph type="sldNum" sz="quarter" idx="12"/>
          </p:nvPr>
        </p:nvSpPr>
        <p:spPr/>
        <p:txBody>
          <a:bodyPr/>
          <a:lstStyle/>
          <a:p>
            <a:fld id="{6CD02724-9D72-4716-953B-F44DD0BB2568}" type="slidenum">
              <a:rPr lang="en-US" smtClean="0"/>
              <a:t>‹#›</a:t>
            </a:fld>
            <a:endParaRPr lang="en-US" dirty="0"/>
          </a:p>
        </p:txBody>
      </p:sp>
    </p:spTree>
    <p:extLst>
      <p:ext uri="{BB962C8B-B14F-4D97-AF65-F5344CB8AC3E}">
        <p14:creationId xmlns:p14="http://schemas.microsoft.com/office/powerpoint/2010/main" val="428540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1B8F8DFE-A200-45B5-B28F-687801E16029}" type="datetimeFigureOut">
              <a:rPr lang="en-US" smtClean="0"/>
              <a:t>3/16/2015</a:t>
            </a:fld>
            <a:endParaRPr lang="en-US" dirty="0"/>
          </a:p>
        </p:txBody>
      </p:sp>
      <p:sp>
        <p:nvSpPr>
          <p:cNvPr id="5" name="Platshållare för sidfot 4"/>
          <p:cNvSpPr>
            <a:spLocks noGrp="1"/>
          </p:cNvSpPr>
          <p:nvPr>
            <p:ph type="ftr" sz="quarter" idx="11"/>
          </p:nvPr>
        </p:nvSpPr>
        <p:spPr/>
        <p:txBody>
          <a:bodyPr/>
          <a:lstStyle/>
          <a:p>
            <a:endParaRPr lang="en-US" dirty="0"/>
          </a:p>
        </p:txBody>
      </p:sp>
      <p:sp>
        <p:nvSpPr>
          <p:cNvPr id="6" name="Platshållare för bildnummer 5"/>
          <p:cNvSpPr>
            <a:spLocks noGrp="1"/>
          </p:cNvSpPr>
          <p:nvPr>
            <p:ph type="sldNum" sz="quarter" idx="12"/>
          </p:nvPr>
        </p:nvSpPr>
        <p:spPr/>
        <p:txBody>
          <a:bodyPr/>
          <a:lstStyle/>
          <a:p>
            <a:fld id="{6CD02724-9D72-4716-953B-F44DD0BB2568}" type="slidenum">
              <a:rPr lang="en-US" smtClean="0"/>
              <a:t>‹#›</a:t>
            </a:fld>
            <a:endParaRPr lang="en-US" dirty="0"/>
          </a:p>
        </p:txBody>
      </p:sp>
      <p:sp>
        <p:nvSpPr>
          <p:cNvPr id="9" name="Frihandsfigur 8"/>
          <p:cNvSpPr/>
          <p:nvPr userDrawn="1"/>
        </p:nvSpPr>
        <p:spPr>
          <a:xfrm>
            <a:off x="4307497" y="2618858"/>
            <a:ext cx="4844617" cy="4242589"/>
          </a:xfrm>
          <a:custGeom>
            <a:avLst/>
            <a:gdLst>
              <a:gd name="connsiteX0" fmla="*/ 0 w 4844617"/>
              <a:gd name="connsiteY0" fmla="*/ 789451 h 4242589"/>
              <a:gd name="connsiteX1" fmla="*/ 4844617 w 4844617"/>
              <a:gd name="connsiteY1" fmla="*/ 0 h 4242589"/>
              <a:gd name="connsiteX2" fmla="*/ 4844617 w 4844617"/>
              <a:gd name="connsiteY2" fmla="*/ 4242589 h 4242589"/>
              <a:gd name="connsiteX3" fmla="*/ 664502 w 4844617"/>
              <a:gd name="connsiteY3" fmla="*/ 4242589 h 4242589"/>
              <a:gd name="connsiteX4" fmla="*/ 0 w 4844617"/>
              <a:gd name="connsiteY4" fmla="*/ 789451 h 42425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4617" h="4242589">
                <a:moveTo>
                  <a:pt x="0" y="789451"/>
                </a:moveTo>
                <a:lnTo>
                  <a:pt x="4844617" y="0"/>
                </a:lnTo>
                <a:lnTo>
                  <a:pt x="4844617" y="4242589"/>
                </a:lnTo>
                <a:lnTo>
                  <a:pt x="664502" y="4242589"/>
                </a:lnTo>
                <a:lnTo>
                  <a:pt x="0" y="78945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ihandsfigur 11"/>
          <p:cNvSpPr/>
          <p:nvPr userDrawn="1"/>
        </p:nvSpPr>
        <p:spPr>
          <a:xfrm>
            <a:off x="6181734" y="4296544"/>
            <a:ext cx="2970380" cy="2561456"/>
          </a:xfrm>
          <a:custGeom>
            <a:avLst/>
            <a:gdLst>
              <a:gd name="connsiteX0" fmla="*/ 488437 w 2970380"/>
              <a:gd name="connsiteY0" fmla="*/ 0 h 2561456"/>
              <a:gd name="connsiteX1" fmla="*/ 2970380 w 2970380"/>
              <a:gd name="connsiteY1" fmla="*/ 408925 h 2561456"/>
              <a:gd name="connsiteX2" fmla="*/ 2970380 w 2970380"/>
              <a:gd name="connsiteY2" fmla="*/ 2561456 h 2561456"/>
              <a:gd name="connsiteX3" fmla="*/ 0 w 2970380"/>
              <a:gd name="connsiteY3" fmla="*/ 2561456 h 2561456"/>
              <a:gd name="connsiteX4" fmla="*/ 488437 w 2970380"/>
              <a:gd name="connsiteY4" fmla="*/ 0 h 2561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0380" h="2561456">
                <a:moveTo>
                  <a:pt x="488437" y="0"/>
                </a:moveTo>
                <a:lnTo>
                  <a:pt x="2970380" y="408925"/>
                </a:lnTo>
                <a:lnTo>
                  <a:pt x="2970380" y="2561456"/>
                </a:lnTo>
                <a:lnTo>
                  <a:pt x="0" y="2561456"/>
                </a:lnTo>
                <a:lnTo>
                  <a:pt x="488437" y="0"/>
                </a:lnTo>
                <a:close/>
              </a:path>
            </a:pathLst>
          </a:custGeom>
          <a:solidFill>
            <a:srgbClr val="66AC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ubrik 1"/>
          <p:cNvSpPr>
            <a:spLocks noGrp="1"/>
          </p:cNvSpPr>
          <p:nvPr>
            <p:ph type="ctrTitle"/>
          </p:nvPr>
        </p:nvSpPr>
        <p:spPr>
          <a:xfrm>
            <a:off x="685800" y="412376"/>
            <a:ext cx="7920038" cy="1289905"/>
          </a:xfrm>
        </p:spPr>
        <p:txBody>
          <a:bodyPr anchor="b" anchorCtr="0">
            <a:normAutofit/>
          </a:bodyPr>
          <a:lstStyle>
            <a:lvl1pPr>
              <a:defRPr sz="3600" b="1">
                <a:solidFill>
                  <a:schemeClr val="accent1"/>
                </a:solidFill>
              </a:defRPr>
            </a:lvl1pPr>
          </a:lstStyle>
          <a:p>
            <a:r>
              <a:rPr lang="en-US" dirty="0" err="1" smtClean="0"/>
              <a:t>Klicka</a:t>
            </a:r>
            <a:r>
              <a:rPr lang="en-US" dirty="0" smtClean="0"/>
              <a:t> </a:t>
            </a:r>
            <a:r>
              <a:rPr lang="en-US" dirty="0" err="1" smtClean="0"/>
              <a:t>här</a:t>
            </a:r>
            <a:r>
              <a:rPr lang="en-US" dirty="0" smtClean="0"/>
              <a:t> </a:t>
            </a:r>
            <a:r>
              <a:rPr lang="en-US" dirty="0" err="1" smtClean="0"/>
              <a:t>för</a:t>
            </a:r>
            <a:r>
              <a:rPr lang="en-US" dirty="0" smtClean="0"/>
              <a:t> </a:t>
            </a:r>
            <a:r>
              <a:rPr lang="en-US" dirty="0" err="1" smtClean="0"/>
              <a:t>att</a:t>
            </a:r>
            <a:r>
              <a:rPr lang="en-US" dirty="0" smtClean="0"/>
              <a:t> </a:t>
            </a:r>
            <a:r>
              <a:rPr lang="en-US" dirty="0" err="1" smtClean="0"/>
              <a:t>ändra</a:t>
            </a:r>
            <a:r>
              <a:rPr lang="en-US" dirty="0" smtClean="0"/>
              <a:t> format</a:t>
            </a:r>
            <a:endParaRPr lang="en-US" dirty="0"/>
          </a:p>
        </p:txBody>
      </p:sp>
      <p:sp>
        <p:nvSpPr>
          <p:cNvPr id="11" name="Underrubrik 2"/>
          <p:cNvSpPr>
            <a:spLocks noGrp="1"/>
          </p:cNvSpPr>
          <p:nvPr>
            <p:ph type="subTitle" idx="1"/>
          </p:nvPr>
        </p:nvSpPr>
        <p:spPr>
          <a:xfrm>
            <a:off x="687388" y="1773661"/>
            <a:ext cx="7918420" cy="1032294"/>
          </a:xfrm>
        </p:spPr>
        <p:txBody>
          <a:bodyPr>
            <a:normAutofit/>
          </a:bodyPr>
          <a:lstStyle>
            <a:lvl1pPr marL="0" indent="0" algn="l">
              <a:buNone/>
              <a:defRPr sz="32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err="1" smtClean="0"/>
              <a:t>Klicka</a:t>
            </a:r>
            <a:r>
              <a:rPr lang="en-US" dirty="0" smtClean="0"/>
              <a:t> </a:t>
            </a:r>
            <a:r>
              <a:rPr lang="en-US" dirty="0" err="1" smtClean="0"/>
              <a:t>här</a:t>
            </a:r>
            <a:r>
              <a:rPr lang="en-US" dirty="0" smtClean="0"/>
              <a:t> </a:t>
            </a:r>
            <a:r>
              <a:rPr lang="en-US" dirty="0" err="1" smtClean="0"/>
              <a:t>för</a:t>
            </a:r>
            <a:r>
              <a:rPr lang="en-US" dirty="0" smtClean="0"/>
              <a:t> </a:t>
            </a:r>
            <a:r>
              <a:rPr lang="en-US" dirty="0" err="1" smtClean="0"/>
              <a:t>att</a:t>
            </a:r>
            <a:r>
              <a:rPr lang="en-US" dirty="0" smtClean="0"/>
              <a:t> </a:t>
            </a:r>
            <a:r>
              <a:rPr lang="en-US" dirty="0" err="1" smtClean="0"/>
              <a:t>ändra</a:t>
            </a:r>
            <a:r>
              <a:rPr lang="en-US" dirty="0" smtClean="0"/>
              <a:t> format </a:t>
            </a:r>
            <a:r>
              <a:rPr lang="en-US" dirty="0" err="1" smtClean="0"/>
              <a:t>på</a:t>
            </a:r>
            <a:r>
              <a:rPr lang="en-US" dirty="0" smtClean="0"/>
              <a:t> </a:t>
            </a:r>
            <a:r>
              <a:rPr lang="en-US" dirty="0" err="1" smtClean="0"/>
              <a:t>underrubrik</a:t>
            </a:r>
            <a:r>
              <a:rPr lang="en-US" dirty="0" smtClean="0"/>
              <a:t> </a:t>
            </a:r>
            <a:r>
              <a:rPr lang="en-US" dirty="0" err="1" smtClean="0"/>
              <a:t>i</a:t>
            </a:r>
            <a:r>
              <a:rPr lang="en-US" dirty="0" smtClean="0"/>
              <a:t> </a:t>
            </a:r>
            <a:r>
              <a:rPr lang="en-US" dirty="0" err="1" smtClean="0"/>
              <a:t>bakgrunden</a:t>
            </a:r>
            <a:endParaRPr lang="en-US" dirty="0"/>
          </a:p>
        </p:txBody>
      </p:sp>
      <p:pic>
        <p:nvPicPr>
          <p:cNvPr id="2" name="xx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4400" y="5958002"/>
            <a:ext cx="3121201" cy="502141"/>
          </a:xfrm>
          <a:prstGeom prst="rect">
            <a:avLst/>
          </a:prstGeom>
        </p:spPr>
      </p:pic>
    </p:spTree>
    <p:extLst>
      <p:ext uri="{BB962C8B-B14F-4D97-AF65-F5344CB8AC3E}">
        <p14:creationId xmlns:p14="http://schemas.microsoft.com/office/powerpoint/2010/main" val="1525912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dirty="0" err="1" smtClean="0"/>
              <a:t>Klicka</a:t>
            </a:r>
            <a:r>
              <a:rPr lang="en-US" dirty="0" smtClean="0"/>
              <a:t> </a:t>
            </a:r>
            <a:r>
              <a:rPr lang="en-US" dirty="0" err="1" smtClean="0"/>
              <a:t>här</a:t>
            </a:r>
            <a:r>
              <a:rPr lang="en-US" dirty="0" smtClean="0"/>
              <a:t> </a:t>
            </a:r>
            <a:r>
              <a:rPr lang="en-US" dirty="0" err="1" smtClean="0"/>
              <a:t>för</a:t>
            </a:r>
            <a:r>
              <a:rPr lang="en-US" dirty="0" smtClean="0"/>
              <a:t> </a:t>
            </a:r>
            <a:r>
              <a:rPr lang="en-US" dirty="0" err="1" smtClean="0"/>
              <a:t>att</a:t>
            </a:r>
            <a:r>
              <a:rPr lang="en-US" dirty="0" smtClean="0"/>
              <a:t> </a:t>
            </a:r>
            <a:r>
              <a:rPr lang="en-US" dirty="0" err="1" smtClean="0"/>
              <a:t>ändra</a:t>
            </a:r>
            <a:r>
              <a:rPr lang="en-US" dirty="0" smtClean="0"/>
              <a:t> format</a:t>
            </a:r>
            <a:endParaRPr lang="en-US" dirty="0"/>
          </a:p>
        </p:txBody>
      </p:sp>
      <p:sp>
        <p:nvSpPr>
          <p:cNvPr id="3" name="Platshållare för innehåll 2"/>
          <p:cNvSpPr>
            <a:spLocks noGrp="1"/>
          </p:cNvSpPr>
          <p:nvPr>
            <p:ph idx="1"/>
          </p:nvPr>
        </p:nvSpPr>
        <p:spPr/>
        <p:txBody>
          <a:bodyPr/>
          <a:lstStyle/>
          <a:p>
            <a:pPr lvl="0"/>
            <a:r>
              <a:rPr lang="en-US" dirty="0" err="1" smtClean="0"/>
              <a:t>Klicka</a:t>
            </a:r>
            <a:r>
              <a:rPr lang="en-US" dirty="0" smtClean="0"/>
              <a:t> </a:t>
            </a:r>
            <a:r>
              <a:rPr lang="en-US" dirty="0" err="1" smtClean="0"/>
              <a:t>här</a:t>
            </a:r>
            <a:r>
              <a:rPr lang="en-US" dirty="0" smtClean="0"/>
              <a:t> </a:t>
            </a:r>
            <a:r>
              <a:rPr lang="en-US" dirty="0" err="1" smtClean="0"/>
              <a:t>för</a:t>
            </a:r>
            <a:r>
              <a:rPr lang="en-US" dirty="0" smtClean="0"/>
              <a:t> </a:t>
            </a:r>
            <a:r>
              <a:rPr lang="en-US" dirty="0" err="1" smtClean="0"/>
              <a:t>att</a:t>
            </a:r>
            <a:r>
              <a:rPr lang="en-US" dirty="0" smtClean="0"/>
              <a:t> </a:t>
            </a:r>
            <a:r>
              <a:rPr lang="en-US" dirty="0" err="1" smtClean="0"/>
              <a:t>ändra</a:t>
            </a:r>
            <a:r>
              <a:rPr lang="en-US" dirty="0" smtClean="0"/>
              <a:t> format </a:t>
            </a:r>
            <a:r>
              <a:rPr lang="en-US" dirty="0" err="1" smtClean="0"/>
              <a:t>på</a:t>
            </a:r>
            <a:r>
              <a:rPr lang="en-US" dirty="0" smtClean="0"/>
              <a:t> </a:t>
            </a:r>
            <a:r>
              <a:rPr lang="en-US" dirty="0" err="1" smtClean="0"/>
              <a:t>bakgrundstexten</a:t>
            </a:r>
            <a:endParaRPr lang="en-US" dirty="0" smtClean="0"/>
          </a:p>
          <a:p>
            <a:pPr lvl="1"/>
            <a:r>
              <a:rPr lang="en-US" dirty="0" err="1" smtClean="0"/>
              <a:t>Nivå</a:t>
            </a:r>
            <a:r>
              <a:rPr lang="en-US" dirty="0" smtClean="0"/>
              <a:t> </a:t>
            </a:r>
            <a:r>
              <a:rPr lang="en-US" dirty="0" err="1" smtClean="0"/>
              <a:t>två</a:t>
            </a:r>
            <a:endParaRPr lang="en-US" dirty="0" smtClean="0"/>
          </a:p>
          <a:p>
            <a:pPr lvl="2"/>
            <a:r>
              <a:rPr lang="en-US" dirty="0" err="1" smtClean="0"/>
              <a:t>Nivå</a:t>
            </a:r>
            <a:r>
              <a:rPr lang="en-US" dirty="0" smtClean="0"/>
              <a:t> </a:t>
            </a:r>
            <a:r>
              <a:rPr lang="en-US" dirty="0" err="1" smtClean="0"/>
              <a:t>tre</a:t>
            </a:r>
            <a:endParaRPr lang="en-US" dirty="0" smtClean="0"/>
          </a:p>
          <a:p>
            <a:pPr lvl="3"/>
            <a:r>
              <a:rPr lang="en-US" dirty="0" err="1" smtClean="0"/>
              <a:t>Nivå</a:t>
            </a:r>
            <a:r>
              <a:rPr lang="en-US" dirty="0" smtClean="0"/>
              <a:t> </a:t>
            </a:r>
            <a:r>
              <a:rPr lang="en-US" dirty="0" err="1" smtClean="0"/>
              <a:t>fyra</a:t>
            </a:r>
            <a:endParaRPr lang="en-US" dirty="0" smtClean="0"/>
          </a:p>
          <a:p>
            <a:pPr lvl="4"/>
            <a:r>
              <a:rPr lang="en-US" dirty="0" err="1" smtClean="0"/>
              <a:t>Nivå</a:t>
            </a:r>
            <a:r>
              <a:rPr lang="en-US" dirty="0" smtClean="0"/>
              <a:t> fem</a:t>
            </a:r>
            <a:endParaRPr lang="en-US" dirty="0"/>
          </a:p>
        </p:txBody>
      </p:sp>
      <p:sp>
        <p:nvSpPr>
          <p:cNvPr id="4" name="Platshållare för datum 3"/>
          <p:cNvSpPr>
            <a:spLocks noGrp="1"/>
          </p:cNvSpPr>
          <p:nvPr>
            <p:ph type="dt" sz="half" idx="10"/>
          </p:nvPr>
        </p:nvSpPr>
        <p:spPr/>
        <p:txBody>
          <a:bodyPr/>
          <a:lstStyle/>
          <a:p>
            <a:fld id="{1B8F8DFE-A200-45B5-B28F-687801E16029}" type="datetimeFigureOut">
              <a:rPr lang="en-US" smtClean="0"/>
              <a:t>3/16/2015</a:t>
            </a:fld>
            <a:endParaRPr lang="en-US" dirty="0"/>
          </a:p>
        </p:txBody>
      </p:sp>
      <p:sp>
        <p:nvSpPr>
          <p:cNvPr id="5" name="Platshållare för sidfot 4"/>
          <p:cNvSpPr>
            <a:spLocks noGrp="1"/>
          </p:cNvSpPr>
          <p:nvPr>
            <p:ph type="ftr" sz="quarter" idx="11"/>
          </p:nvPr>
        </p:nvSpPr>
        <p:spPr/>
        <p:txBody>
          <a:bodyPr/>
          <a:lstStyle/>
          <a:p>
            <a:endParaRPr lang="en-US" dirty="0"/>
          </a:p>
        </p:txBody>
      </p:sp>
      <p:sp>
        <p:nvSpPr>
          <p:cNvPr id="6" name="Platshållare för bildnummer 5"/>
          <p:cNvSpPr>
            <a:spLocks noGrp="1"/>
          </p:cNvSpPr>
          <p:nvPr>
            <p:ph type="sldNum" sz="quarter" idx="12"/>
          </p:nvPr>
        </p:nvSpPr>
        <p:spPr/>
        <p:txBody>
          <a:bodyPr/>
          <a:lstStyle/>
          <a:p>
            <a:fld id="{6CD02724-9D72-4716-953B-F44DD0BB2568}" type="slidenum">
              <a:rPr lang="en-US" smtClean="0"/>
              <a:t>‹#›</a:t>
            </a:fld>
            <a:endParaRPr lang="en-US" dirty="0"/>
          </a:p>
        </p:txBody>
      </p:sp>
    </p:spTree>
    <p:extLst>
      <p:ext uri="{BB962C8B-B14F-4D97-AF65-F5344CB8AC3E}">
        <p14:creationId xmlns:p14="http://schemas.microsoft.com/office/powerpoint/2010/main" val="66272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2250333" y="1081198"/>
            <a:ext cx="5747492" cy="1143000"/>
          </a:xfrm>
          <a:prstGeom prst="rect">
            <a:avLst/>
          </a:prstGeom>
        </p:spPr>
        <p:txBody>
          <a:bodyPr vert="horz" lIns="0" tIns="0" rIns="0" bIns="0" rtlCol="0" anchor="b" anchorCtr="0">
            <a:normAutofit/>
          </a:bodyPr>
          <a:lstStyle/>
          <a:p>
            <a:r>
              <a:rPr lang="en-US" dirty="0" err="1" smtClean="0"/>
              <a:t>Klicka</a:t>
            </a:r>
            <a:r>
              <a:rPr lang="en-US" dirty="0" smtClean="0"/>
              <a:t> </a:t>
            </a:r>
            <a:r>
              <a:rPr lang="en-US" dirty="0" err="1" smtClean="0"/>
              <a:t>här</a:t>
            </a:r>
            <a:r>
              <a:rPr lang="en-US" dirty="0" smtClean="0"/>
              <a:t> </a:t>
            </a:r>
            <a:r>
              <a:rPr lang="en-US" dirty="0" err="1" smtClean="0"/>
              <a:t>för</a:t>
            </a:r>
            <a:r>
              <a:rPr lang="en-US" dirty="0" smtClean="0"/>
              <a:t> </a:t>
            </a:r>
            <a:r>
              <a:rPr lang="en-US" dirty="0" err="1" smtClean="0"/>
              <a:t>att</a:t>
            </a:r>
            <a:r>
              <a:rPr lang="en-US" dirty="0" smtClean="0"/>
              <a:t> </a:t>
            </a:r>
            <a:r>
              <a:rPr lang="en-US" dirty="0" err="1" smtClean="0"/>
              <a:t>ändra</a:t>
            </a:r>
            <a:r>
              <a:rPr lang="en-US" dirty="0" smtClean="0"/>
              <a:t> format</a:t>
            </a:r>
            <a:endParaRPr lang="en-US" dirty="0"/>
          </a:p>
        </p:txBody>
      </p:sp>
      <p:sp>
        <p:nvSpPr>
          <p:cNvPr id="3" name="Platshållare för text 2"/>
          <p:cNvSpPr>
            <a:spLocks noGrp="1"/>
          </p:cNvSpPr>
          <p:nvPr>
            <p:ph type="body" idx="1"/>
          </p:nvPr>
        </p:nvSpPr>
        <p:spPr>
          <a:xfrm>
            <a:off x="2251075" y="2720515"/>
            <a:ext cx="5746750" cy="3123694"/>
          </a:xfrm>
          <a:prstGeom prst="rect">
            <a:avLst/>
          </a:prstGeom>
        </p:spPr>
        <p:txBody>
          <a:bodyPr vert="horz" lIns="0" tIns="0" rIns="0" bIns="0" rtlCol="0">
            <a:normAutofit/>
          </a:bodyPr>
          <a:lstStyle/>
          <a:p>
            <a:pPr lvl="0"/>
            <a:r>
              <a:rPr lang="en-US" dirty="0" err="1" smtClean="0"/>
              <a:t>Klicka</a:t>
            </a:r>
            <a:r>
              <a:rPr lang="en-US" dirty="0" smtClean="0"/>
              <a:t> </a:t>
            </a:r>
            <a:r>
              <a:rPr lang="en-US" dirty="0" err="1" smtClean="0"/>
              <a:t>här</a:t>
            </a:r>
            <a:r>
              <a:rPr lang="en-US" dirty="0" smtClean="0"/>
              <a:t> </a:t>
            </a:r>
            <a:r>
              <a:rPr lang="en-US" dirty="0" err="1" smtClean="0"/>
              <a:t>för</a:t>
            </a:r>
            <a:r>
              <a:rPr lang="en-US" dirty="0" smtClean="0"/>
              <a:t> </a:t>
            </a:r>
            <a:r>
              <a:rPr lang="en-US" dirty="0" err="1" smtClean="0"/>
              <a:t>att</a:t>
            </a:r>
            <a:r>
              <a:rPr lang="en-US" dirty="0" smtClean="0"/>
              <a:t> </a:t>
            </a:r>
            <a:r>
              <a:rPr lang="en-US" dirty="0" err="1" smtClean="0"/>
              <a:t>ändra</a:t>
            </a:r>
            <a:r>
              <a:rPr lang="en-US" dirty="0" smtClean="0"/>
              <a:t> format </a:t>
            </a:r>
            <a:r>
              <a:rPr lang="en-US" dirty="0" err="1" smtClean="0"/>
              <a:t>på</a:t>
            </a:r>
            <a:r>
              <a:rPr lang="en-US" dirty="0" smtClean="0"/>
              <a:t> </a:t>
            </a:r>
            <a:r>
              <a:rPr lang="en-US" dirty="0" err="1" smtClean="0"/>
              <a:t>bakgrundstexten</a:t>
            </a:r>
            <a:endParaRPr lang="en-US" dirty="0" smtClean="0"/>
          </a:p>
          <a:p>
            <a:pPr lvl="1"/>
            <a:r>
              <a:rPr lang="en-US" dirty="0" err="1" smtClean="0"/>
              <a:t>Nivå</a:t>
            </a:r>
            <a:r>
              <a:rPr lang="en-US" dirty="0" smtClean="0"/>
              <a:t> </a:t>
            </a:r>
            <a:r>
              <a:rPr lang="en-US" dirty="0" err="1" smtClean="0"/>
              <a:t>två</a:t>
            </a:r>
            <a:endParaRPr lang="en-US" dirty="0" smtClean="0"/>
          </a:p>
          <a:p>
            <a:pPr lvl="2"/>
            <a:r>
              <a:rPr lang="en-US" dirty="0" err="1" smtClean="0"/>
              <a:t>Nivå</a:t>
            </a:r>
            <a:r>
              <a:rPr lang="en-US" dirty="0" smtClean="0"/>
              <a:t> </a:t>
            </a:r>
            <a:r>
              <a:rPr lang="en-US" dirty="0" err="1" smtClean="0"/>
              <a:t>tre</a:t>
            </a:r>
            <a:endParaRPr lang="en-US" dirty="0" smtClean="0"/>
          </a:p>
          <a:p>
            <a:pPr lvl="3"/>
            <a:r>
              <a:rPr lang="en-US" dirty="0" err="1" smtClean="0"/>
              <a:t>Nivå</a:t>
            </a:r>
            <a:r>
              <a:rPr lang="en-US" dirty="0" smtClean="0"/>
              <a:t> </a:t>
            </a:r>
            <a:r>
              <a:rPr lang="en-US" dirty="0" err="1" smtClean="0"/>
              <a:t>fyra</a:t>
            </a:r>
            <a:endParaRPr lang="en-US" dirty="0" smtClean="0"/>
          </a:p>
          <a:p>
            <a:pPr lvl="4"/>
            <a:r>
              <a:rPr lang="en-US" dirty="0" err="1" smtClean="0"/>
              <a:t>Nivå</a:t>
            </a:r>
            <a:r>
              <a:rPr lang="en-US" dirty="0" smtClean="0"/>
              <a:t> fem</a:t>
            </a:r>
            <a:endParaRPr lang="en-US" dirty="0"/>
          </a:p>
        </p:txBody>
      </p:sp>
      <p:sp>
        <p:nvSpPr>
          <p:cNvPr id="4" name="Platshållare för datum 3"/>
          <p:cNvSpPr>
            <a:spLocks noGrp="1"/>
          </p:cNvSpPr>
          <p:nvPr>
            <p:ph type="dt" sz="half" idx="2"/>
          </p:nvPr>
        </p:nvSpPr>
        <p:spPr>
          <a:xfrm>
            <a:off x="5005838" y="6480013"/>
            <a:ext cx="3600000" cy="108000"/>
          </a:xfrm>
          <a:prstGeom prst="rect">
            <a:avLst/>
          </a:prstGeom>
        </p:spPr>
        <p:txBody>
          <a:bodyPr vert="horz" lIns="0" tIns="0" rIns="0" bIns="0" rtlCol="0" anchor="ctr"/>
          <a:lstStyle>
            <a:lvl1pPr algn="r">
              <a:defRPr sz="800">
                <a:solidFill>
                  <a:schemeClr val="tx1"/>
                </a:solidFill>
              </a:defRPr>
            </a:lvl1pPr>
          </a:lstStyle>
          <a:p>
            <a:fld id="{1B8F8DFE-A200-45B5-B28F-687801E16029}" type="datetimeFigureOut">
              <a:rPr lang="en-US" smtClean="0"/>
              <a:pPr/>
              <a:t>3/16/2015</a:t>
            </a:fld>
            <a:endParaRPr lang="en-US" dirty="0"/>
          </a:p>
        </p:txBody>
      </p:sp>
      <p:sp>
        <p:nvSpPr>
          <p:cNvPr id="5" name="Platshållare för sidfot 4"/>
          <p:cNvSpPr>
            <a:spLocks noGrp="1"/>
          </p:cNvSpPr>
          <p:nvPr>
            <p:ph type="ftr" sz="quarter" idx="3"/>
          </p:nvPr>
        </p:nvSpPr>
        <p:spPr>
          <a:xfrm>
            <a:off x="5005838" y="6603474"/>
            <a:ext cx="3600000" cy="102320"/>
          </a:xfrm>
          <a:prstGeom prst="rect">
            <a:avLst/>
          </a:prstGeom>
        </p:spPr>
        <p:txBody>
          <a:bodyPr vert="horz" lIns="0" tIns="0" rIns="0" bIns="0" rtlCol="0" anchor="ctr"/>
          <a:lstStyle>
            <a:lvl1pPr algn="r">
              <a:defRPr sz="800">
                <a:solidFill>
                  <a:schemeClr val="tx1"/>
                </a:solidFill>
              </a:defRPr>
            </a:lvl1pPr>
          </a:lstStyle>
          <a:p>
            <a:endParaRPr lang="en-US" dirty="0"/>
          </a:p>
        </p:txBody>
      </p:sp>
      <p:sp>
        <p:nvSpPr>
          <p:cNvPr id="6" name="Platshållare för bildnummer 5"/>
          <p:cNvSpPr>
            <a:spLocks noGrp="1"/>
          </p:cNvSpPr>
          <p:nvPr>
            <p:ph type="sldNum" sz="quarter" idx="4"/>
          </p:nvPr>
        </p:nvSpPr>
        <p:spPr>
          <a:xfrm>
            <a:off x="5005838" y="6359128"/>
            <a:ext cx="3600000" cy="108000"/>
          </a:xfrm>
          <a:prstGeom prst="rect">
            <a:avLst/>
          </a:prstGeom>
        </p:spPr>
        <p:txBody>
          <a:bodyPr vert="horz" lIns="0" tIns="0" rIns="0" bIns="0" rtlCol="0" anchor="ctr"/>
          <a:lstStyle>
            <a:lvl1pPr algn="r">
              <a:defRPr sz="800">
                <a:solidFill>
                  <a:schemeClr val="tx1"/>
                </a:solidFill>
              </a:defRPr>
            </a:lvl1pPr>
          </a:lstStyle>
          <a:p>
            <a:fld id="{6CD02724-9D72-4716-953B-F44DD0BB2568}" type="slidenum">
              <a:rPr lang="en-US" smtClean="0"/>
              <a:pPr/>
              <a:t>‹#›</a:t>
            </a:fld>
            <a:endParaRPr lang="en-US" dirty="0"/>
          </a:p>
        </p:txBody>
      </p:sp>
      <p:pic>
        <p:nvPicPr>
          <p:cNvPr id="8" name="xxLogo"/>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76000" y="378000"/>
            <a:ext cx="2307601" cy="371248"/>
          </a:xfrm>
          <a:prstGeom prst="rect">
            <a:avLst/>
          </a:prstGeom>
        </p:spPr>
      </p:pic>
    </p:spTree>
    <p:extLst>
      <p:ext uri="{BB962C8B-B14F-4D97-AF65-F5344CB8AC3E}">
        <p14:creationId xmlns:p14="http://schemas.microsoft.com/office/powerpoint/2010/main" val="37524392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4" r:id="rId4"/>
    <p:sldLayoutId id="2147483661" r:id="rId5"/>
    <p:sldLayoutId id="2147483662" r:id="rId6"/>
    <p:sldLayoutId id="2147483655" r:id="rId7"/>
  </p:sldLayoutIdLst>
  <p:txStyles>
    <p:titleStyle>
      <a:lvl1pPr algn="l" defTabSz="914400" rtl="0" eaLnBrk="1" latinLnBrk="0" hangingPunct="1">
        <a:spcBef>
          <a:spcPct val="0"/>
        </a:spcBef>
        <a:buNone/>
        <a:defRPr sz="2800" b="1"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Symbol" pitchFamily="18" charset="2"/>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Symbol" pitchFamily="18" charset="2"/>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Symbol" pitchFamily="18"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Frihandsfigur 9"/>
          <p:cNvSpPr/>
          <p:nvPr/>
        </p:nvSpPr>
        <p:spPr>
          <a:xfrm>
            <a:off x="517022" y="538423"/>
            <a:ext cx="8628434" cy="6322979"/>
          </a:xfrm>
          <a:custGeom>
            <a:avLst/>
            <a:gdLst>
              <a:gd name="connsiteX0" fmla="*/ 0 w 8628434"/>
              <a:gd name="connsiteY0" fmla="*/ 603115 h 6322979"/>
              <a:gd name="connsiteX1" fmla="*/ 8628434 w 8628434"/>
              <a:gd name="connsiteY1" fmla="*/ 0 h 6322979"/>
              <a:gd name="connsiteX2" fmla="*/ 8628434 w 8628434"/>
              <a:gd name="connsiteY2" fmla="*/ 6322979 h 6322979"/>
              <a:gd name="connsiteX3" fmla="*/ 243191 w 8628434"/>
              <a:gd name="connsiteY3" fmla="*/ 6322979 h 6322979"/>
              <a:gd name="connsiteX4" fmla="*/ 0 w 8628434"/>
              <a:gd name="connsiteY4" fmla="*/ 603115 h 6322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8434" h="6322979">
                <a:moveTo>
                  <a:pt x="0" y="603115"/>
                </a:moveTo>
                <a:lnTo>
                  <a:pt x="8628434" y="0"/>
                </a:lnTo>
                <a:lnTo>
                  <a:pt x="8628434" y="6322979"/>
                </a:lnTo>
                <a:lnTo>
                  <a:pt x="243191" y="6322979"/>
                </a:lnTo>
                <a:lnTo>
                  <a:pt x="0" y="603115"/>
                </a:lnTo>
                <a:close/>
              </a:path>
            </a:pathLst>
          </a:custGeom>
          <a:solidFill>
            <a:srgbClr val="D7D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Platshållare för rubrik 1"/>
          <p:cNvSpPr>
            <a:spLocks noGrp="1"/>
          </p:cNvSpPr>
          <p:nvPr>
            <p:ph type="title"/>
          </p:nvPr>
        </p:nvSpPr>
        <p:spPr>
          <a:xfrm>
            <a:off x="2250333" y="1081198"/>
            <a:ext cx="5747492" cy="1143000"/>
          </a:xfrm>
          <a:prstGeom prst="rect">
            <a:avLst/>
          </a:prstGeom>
        </p:spPr>
        <p:txBody>
          <a:bodyPr vert="horz" lIns="0" tIns="0" rIns="0" bIns="0" rtlCol="0" anchor="b" anchorCtr="0">
            <a:normAutofit/>
          </a:bodyPr>
          <a:lstStyle/>
          <a:p>
            <a:r>
              <a:rPr lang="en-US" dirty="0" err="1" smtClean="0"/>
              <a:t>Klicka</a:t>
            </a:r>
            <a:r>
              <a:rPr lang="en-US" dirty="0" smtClean="0"/>
              <a:t> </a:t>
            </a:r>
            <a:r>
              <a:rPr lang="en-US" dirty="0" err="1" smtClean="0"/>
              <a:t>här</a:t>
            </a:r>
            <a:r>
              <a:rPr lang="en-US" dirty="0" smtClean="0"/>
              <a:t> </a:t>
            </a:r>
            <a:r>
              <a:rPr lang="en-US" dirty="0" err="1" smtClean="0"/>
              <a:t>för</a:t>
            </a:r>
            <a:r>
              <a:rPr lang="en-US" dirty="0" smtClean="0"/>
              <a:t> </a:t>
            </a:r>
            <a:r>
              <a:rPr lang="en-US" dirty="0" err="1" smtClean="0"/>
              <a:t>att</a:t>
            </a:r>
            <a:r>
              <a:rPr lang="en-US" dirty="0" smtClean="0"/>
              <a:t> </a:t>
            </a:r>
            <a:r>
              <a:rPr lang="en-US" dirty="0" err="1" smtClean="0"/>
              <a:t>ändra</a:t>
            </a:r>
            <a:r>
              <a:rPr lang="en-US" dirty="0" smtClean="0"/>
              <a:t> format</a:t>
            </a:r>
            <a:endParaRPr lang="en-US" dirty="0"/>
          </a:p>
        </p:txBody>
      </p:sp>
      <p:sp>
        <p:nvSpPr>
          <p:cNvPr id="3" name="Platshållare för text 2"/>
          <p:cNvSpPr>
            <a:spLocks noGrp="1"/>
          </p:cNvSpPr>
          <p:nvPr>
            <p:ph type="body" idx="1"/>
          </p:nvPr>
        </p:nvSpPr>
        <p:spPr>
          <a:xfrm>
            <a:off x="2251075" y="2720515"/>
            <a:ext cx="5746750" cy="3123694"/>
          </a:xfrm>
          <a:prstGeom prst="rect">
            <a:avLst/>
          </a:prstGeom>
        </p:spPr>
        <p:txBody>
          <a:bodyPr vert="horz" lIns="0" tIns="0" rIns="0" bIns="0" rtlCol="0">
            <a:normAutofit/>
          </a:bodyPr>
          <a:lstStyle/>
          <a:p>
            <a:pPr lvl="0"/>
            <a:r>
              <a:rPr lang="en-US" dirty="0" err="1" smtClean="0"/>
              <a:t>Klicka</a:t>
            </a:r>
            <a:r>
              <a:rPr lang="en-US" dirty="0" smtClean="0"/>
              <a:t> </a:t>
            </a:r>
            <a:r>
              <a:rPr lang="en-US" dirty="0" err="1" smtClean="0"/>
              <a:t>här</a:t>
            </a:r>
            <a:r>
              <a:rPr lang="en-US" dirty="0" smtClean="0"/>
              <a:t> </a:t>
            </a:r>
            <a:r>
              <a:rPr lang="en-US" dirty="0" err="1" smtClean="0"/>
              <a:t>för</a:t>
            </a:r>
            <a:r>
              <a:rPr lang="en-US" dirty="0" smtClean="0"/>
              <a:t> </a:t>
            </a:r>
            <a:r>
              <a:rPr lang="en-US" dirty="0" err="1" smtClean="0"/>
              <a:t>att</a:t>
            </a:r>
            <a:r>
              <a:rPr lang="en-US" dirty="0" smtClean="0"/>
              <a:t> </a:t>
            </a:r>
            <a:r>
              <a:rPr lang="en-US" dirty="0" err="1" smtClean="0"/>
              <a:t>ändra</a:t>
            </a:r>
            <a:r>
              <a:rPr lang="en-US" dirty="0" smtClean="0"/>
              <a:t> format </a:t>
            </a:r>
            <a:r>
              <a:rPr lang="en-US" dirty="0" err="1" smtClean="0"/>
              <a:t>på</a:t>
            </a:r>
            <a:r>
              <a:rPr lang="en-US" dirty="0" smtClean="0"/>
              <a:t> </a:t>
            </a:r>
            <a:r>
              <a:rPr lang="en-US" dirty="0" err="1" smtClean="0"/>
              <a:t>bakgrundstexten</a:t>
            </a:r>
            <a:endParaRPr lang="en-US" dirty="0" smtClean="0"/>
          </a:p>
          <a:p>
            <a:pPr lvl="1"/>
            <a:r>
              <a:rPr lang="en-US" dirty="0" err="1" smtClean="0"/>
              <a:t>Nivå</a:t>
            </a:r>
            <a:r>
              <a:rPr lang="en-US" dirty="0" smtClean="0"/>
              <a:t> </a:t>
            </a:r>
            <a:r>
              <a:rPr lang="en-US" dirty="0" err="1" smtClean="0"/>
              <a:t>två</a:t>
            </a:r>
            <a:endParaRPr lang="en-US" dirty="0" smtClean="0"/>
          </a:p>
          <a:p>
            <a:pPr lvl="2"/>
            <a:r>
              <a:rPr lang="en-US" dirty="0" err="1" smtClean="0"/>
              <a:t>Nivå</a:t>
            </a:r>
            <a:r>
              <a:rPr lang="en-US" dirty="0" smtClean="0"/>
              <a:t> </a:t>
            </a:r>
            <a:r>
              <a:rPr lang="en-US" dirty="0" err="1" smtClean="0"/>
              <a:t>tre</a:t>
            </a:r>
            <a:endParaRPr lang="en-US" dirty="0" smtClean="0"/>
          </a:p>
          <a:p>
            <a:pPr lvl="3"/>
            <a:r>
              <a:rPr lang="en-US" dirty="0" err="1" smtClean="0"/>
              <a:t>Nivå</a:t>
            </a:r>
            <a:r>
              <a:rPr lang="en-US" dirty="0" smtClean="0"/>
              <a:t> </a:t>
            </a:r>
            <a:r>
              <a:rPr lang="en-US" dirty="0" err="1" smtClean="0"/>
              <a:t>fyra</a:t>
            </a:r>
            <a:endParaRPr lang="en-US" dirty="0" smtClean="0"/>
          </a:p>
          <a:p>
            <a:pPr lvl="4"/>
            <a:r>
              <a:rPr lang="en-US" dirty="0" err="1" smtClean="0"/>
              <a:t>Nivå</a:t>
            </a:r>
            <a:r>
              <a:rPr lang="en-US" dirty="0" smtClean="0"/>
              <a:t> fem</a:t>
            </a:r>
            <a:endParaRPr lang="en-US" dirty="0"/>
          </a:p>
        </p:txBody>
      </p:sp>
      <p:sp>
        <p:nvSpPr>
          <p:cNvPr id="4" name="Platshållare för datum 3"/>
          <p:cNvSpPr>
            <a:spLocks noGrp="1"/>
          </p:cNvSpPr>
          <p:nvPr>
            <p:ph type="dt" sz="half" idx="2"/>
          </p:nvPr>
        </p:nvSpPr>
        <p:spPr>
          <a:xfrm>
            <a:off x="5005838" y="6480013"/>
            <a:ext cx="3600000" cy="108000"/>
          </a:xfrm>
          <a:prstGeom prst="rect">
            <a:avLst/>
          </a:prstGeom>
        </p:spPr>
        <p:txBody>
          <a:bodyPr vert="horz" lIns="0" tIns="0" rIns="0" bIns="0" rtlCol="0" anchor="ctr"/>
          <a:lstStyle>
            <a:lvl1pPr algn="r">
              <a:defRPr sz="800">
                <a:solidFill>
                  <a:schemeClr val="tx1"/>
                </a:solidFill>
              </a:defRPr>
            </a:lvl1pPr>
          </a:lstStyle>
          <a:p>
            <a:fld id="{1B8F8DFE-A200-45B5-B28F-687801E16029}" type="datetimeFigureOut">
              <a:rPr lang="en-US" smtClean="0"/>
              <a:pPr/>
              <a:t>3/16/2015</a:t>
            </a:fld>
            <a:endParaRPr lang="en-US" dirty="0"/>
          </a:p>
        </p:txBody>
      </p:sp>
      <p:sp>
        <p:nvSpPr>
          <p:cNvPr id="5" name="Platshållare för sidfot 4"/>
          <p:cNvSpPr>
            <a:spLocks noGrp="1"/>
          </p:cNvSpPr>
          <p:nvPr>
            <p:ph type="ftr" sz="quarter" idx="3"/>
          </p:nvPr>
        </p:nvSpPr>
        <p:spPr>
          <a:xfrm>
            <a:off x="5005838" y="6603474"/>
            <a:ext cx="3600000" cy="102320"/>
          </a:xfrm>
          <a:prstGeom prst="rect">
            <a:avLst/>
          </a:prstGeom>
        </p:spPr>
        <p:txBody>
          <a:bodyPr vert="horz" lIns="0" tIns="0" rIns="0" bIns="0" rtlCol="0" anchor="ctr"/>
          <a:lstStyle>
            <a:lvl1pPr algn="r">
              <a:defRPr sz="800">
                <a:solidFill>
                  <a:schemeClr val="tx1"/>
                </a:solidFill>
              </a:defRPr>
            </a:lvl1pPr>
          </a:lstStyle>
          <a:p>
            <a:endParaRPr lang="en-US" dirty="0"/>
          </a:p>
        </p:txBody>
      </p:sp>
      <p:sp>
        <p:nvSpPr>
          <p:cNvPr id="6" name="Platshållare för bildnummer 5"/>
          <p:cNvSpPr>
            <a:spLocks noGrp="1"/>
          </p:cNvSpPr>
          <p:nvPr>
            <p:ph type="sldNum" sz="quarter" idx="4"/>
          </p:nvPr>
        </p:nvSpPr>
        <p:spPr>
          <a:xfrm>
            <a:off x="5005838" y="6359128"/>
            <a:ext cx="3600000" cy="108000"/>
          </a:xfrm>
          <a:prstGeom prst="rect">
            <a:avLst/>
          </a:prstGeom>
        </p:spPr>
        <p:txBody>
          <a:bodyPr vert="horz" lIns="0" tIns="0" rIns="0" bIns="0" rtlCol="0" anchor="ctr"/>
          <a:lstStyle>
            <a:lvl1pPr algn="r">
              <a:defRPr sz="800">
                <a:solidFill>
                  <a:schemeClr val="tx1"/>
                </a:solidFill>
              </a:defRPr>
            </a:lvl1pPr>
          </a:lstStyle>
          <a:p>
            <a:fld id="{6CD02724-9D72-4716-953B-F44DD0BB2568}" type="slidenum">
              <a:rPr lang="en-US" smtClean="0"/>
              <a:pPr/>
              <a:t>‹#›</a:t>
            </a:fld>
            <a:endParaRPr lang="en-US" dirty="0"/>
          </a:p>
        </p:txBody>
      </p:sp>
      <p:pic>
        <p:nvPicPr>
          <p:cNvPr id="8" name="xxLogo"/>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76000" y="378000"/>
            <a:ext cx="2307601" cy="371248"/>
          </a:xfrm>
          <a:prstGeom prst="rect">
            <a:avLst/>
          </a:prstGeom>
        </p:spPr>
      </p:pic>
    </p:spTree>
    <p:extLst>
      <p:ext uri="{BB962C8B-B14F-4D97-AF65-F5344CB8AC3E}">
        <p14:creationId xmlns:p14="http://schemas.microsoft.com/office/powerpoint/2010/main" val="2492857347"/>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Lst>
  <p:txStyles>
    <p:titleStyle>
      <a:lvl1pPr algn="l" defTabSz="914400" rtl="0" eaLnBrk="1" latinLnBrk="0" hangingPunct="1">
        <a:spcBef>
          <a:spcPct val="0"/>
        </a:spcBef>
        <a:buNone/>
        <a:defRPr sz="2800" b="1"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Symbol" pitchFamily="18" charset="2"/>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Symbol" pitchFamily="18" charset="2"/>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Symbol" pitchFamily="18"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en-US" dirty="0" err="1" smtClean="0"/>
              <a:t>Camboya</a:t>
            </a:r>
            <a:r>
              <a:rPr lang="en-US" dirty="0" smtClean="0"/>
              <a:t> </a:t>
            </a:r>
            <a:endParaRPr lang="en-US" dirty="0"/>
          </a:p>
        </p:txBody>
      </p:sp>
      <p:sp>
        <p:nvSpPr>
          <p:cNvPr id="3" name="Underrubrik 2"/>
          <p:cNvSpPr>
            <a:spLocks noGrp="1"/>
          </p:cNvSpPr>
          <p:nvPr>
            <p:ph type="subTitle" idx="1"/>
          </p:nvPr>
        </p:nvSpPr>
        <p:spPr/>
        <p:txBody>
          <a:bodyPr/>
          <a:lstStyle/>
          <a:p>
            <a:r>
              <a:rPr lang="en-US" dirty="0" err="1" smtClean="0"/>
              <a:t>Inserción</a:t>
            </a:r>
            <a:r>
              <a:rPr lang="en-US" dirty="0" smtClean="0"/>
              <a:t> </a:t>
            </a:r>
            <a:r>
              <a:rPr lang="en-US" dirty="0" err="1" smtClean="0"/>
              <a:t>laboral</a:t>
            </a:r>
            <a:r>
              <a:rPr lang="en-US" dirty="0" smtClean="0"/>
              <a:t> de </a:t>
            </a:r>
            <a:r>
              <a:rPr lang="en-US" dirty="0" err="1" smtClean="0"/>
              <a:t>jóvenes</a:t>
            </a:r>
            <a:r>
              <a:rPr lang="en-US" dirty="0" smtClean="0"/>
              <a:t> </a:t>
            </a:r>
            <a:endParaRPr lang="en-US" dirty="0"/>
          </a:p>
        </p:txBody>
      </p:sp>
    </p:spTree>
    <p:extLst>
      <p:ext uri="{BB962C8B-B14F-4D97-AF65-F5344CB8AC3E}">
        <p14:creationId xmlns:p14="http://schemas.microsoft.com/office/powerpoint/2010/main" val="40389553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dirty="0" err="1" smtClean="0"/>
              <a:t>Resultados</a:t>
            </a:r>
            <a:r>
              <a:rPr lang="en-US" dirty="0" smtClean="0"/>
              <a:t>/</a:t>
            </a:r>
            <a:r>
              <a:rPr lang="en-US" dirty="0" err="1" smtClean="0"/>
              <a:t>Retos</a:t>
            </a:r>
            <a:endParaRPr lang="en-US" dirty="0"/>
          </a:p>
        </p:txBody>
      </p:sp>
      <p:sp>
        <p:nvSpPr>
          <p:cNvPr id="3" name="Platshållare för innehåll 2"/>
          <p:cNvSpPr>
            <a:spLocks noGrp="1"/>
          </p:cNvSpPr>
          <p:nvPr>
            <p:ph idx="1"/>
          </p:nvPr>
        </p:nvSpPr>
        <p:spPr/>
        <p:txBody>
          <a:bodyPr>
            <a:normAutofit fontScale="62500" lnSpcReduction="20000"/>
          </a:bodyPr>
          <a:lstStyle/>
          <a:p>
            <a:pPr marL="0" indent="0">
              <a:buNone/>
            </a:pPr>
            <a:r>
              <a:rPr lang="en-US" sz="2400" dirty="0" smtClean="0"/>
              <a:t/>
            </a:r>
            <a:br>
              <a:rPr lang="en-US" sz="2400" dirty="0" smtClean="0"/>
            </a:br>
            <a:r>
              <a:rPr lang="en-US" sz="2400" dirty="0" smtClean="0"/>
              <a:t/>
            </a:r>
            <a:br>
              <a:rPr lang="en-US" sz="2400" dirty="0" smtClean="0"/>
            </a:br>
            <a:r>
              <a:rPr lang="en-US" sz="2400" dirty="0" smtClean="0"/>
              <a:t>1.Coordinar y </a:t>
            </a:r>
            <a:r>
              <a:rPr lang="en-US" sz="2400" dirty="0" err="1" smtClean="0"/>
              <a:t>apoyar</a:t>
            </a:r>
            <a:r>
              <a:rPr lang="en-US" sz="2400" dirty="0" smtClean="0"/>
              <a:t> la </a:t>
            </a:r>
            <a:r>
              <a:rPr lang="en-US" sz="2400" dirty="0" err="1" smtClean="0"/>
              <a:t>implementación</a:t>
            </a:r>
            <a:r>
              <a:rPr lang="en-US" sz="2400" dirty="0" smtClean="0"/>
              <a:t> de la </a:t>
            </a:r>
            <a:r>
              <a:rPr lang="en-US" sz="2400" dirty="0" err="1" smtClean="0"/>
              <a:t>estrategia</a:t>
            </a:r>
            <a:r>
              <a:rPr lang="en-US" sz="2400" dirty="0" smtClean="0"/>
              <a:t> </a:t>
            </a:r>
            <a:r>
              <a:rPr lang="en-US" sz="2400" dirty="0" err="1" smtClean="0"/>
              <a:t>nacional</a:t>
            </a:r>
            <a:r>
              <a:rPr lang="en-US" sz="2400" dirty="0" smtClean="0"/>
              <a:t> de los </a:t>
            </a:r>
            <a:r>
              <a:rPr lang="en-US" sz="2400" dirty="0" err="1" smtClean="0"/>
              <a:t>jóvenes</a:t>
            </a:r>
            <a:r>
              <a:rPr lang="en-US" sz="2400" dirty="0" smtClean="0"/>
              <a:t> </a:t>
            </a:r>
            <a:br>
              <a:rPr lang="en-US" sz="2400" dirty="0" smtClean="0"/>
            </a:br>
            <a:r>
              <a:rPr lang="en-US" sz="2400" dirty="0" smtClean="0"/>
              <a:t/>
            </a:r>
            <a:br>
              <a:rPr lang="en-US" sz="2400" dirty="0" smtClean="0"/>
            </a:br>
            <a:r>
              <a:rPr lang="en-US" sz="2400" dirty="0" smtClean="0"/>
              <a:t>2.Fortalecer y </a:t>
            </a:r>
            <a:r>
              <a:rPr lang="en-US" sz="2400" dirty="0" err="1" smtClean="0"/>
              <a:t>desarrollar</a:t>
            </a:r>
            <a:r>
              <a:rPr lang="en-US" sz="2400" dirty="0" smtClean="0"/>
              <a:t> la </a:t>
            </a:r>
            <a:r>
              <a:rPr lang="en-US" sz="2400" dirty="0" err="1" smtClean="0"/>
              <a:t>oficina</a:t>
            </a:r>
            <a:r>
              <a:rPr lang="en-US" sz="2400" dirty="0" smtClean="0"/>
              <a:t> de </a:t>
            </a:r>
            <a:r>
              <a:rPr lang="en-US" sz="2400" dirty="0" err="1" smtClean="0"/>
              <a:t>empleo</a:t>
            </a:r>
            <a:r>
              <a:rPr lang="en-US" sz="2400" dirty="0" smtClean="0"/>
              <a:t> </a:t>
            </a:r>
            <a:r>
              <a:rPr lang="en-US" sz="2400" dirty="0" err="1" smtClean="0"/>
              <a:t>nacional</a:t>
            </a:r>
            <a:r>
              <a:rPr lang="en-US" sz="2400" dirty="0" smtClean="0"/>
              <a:t>, </a:t>
            </a:r>
            <a:r>
              <a:rPr lang="en-US" sz="2400" dirty="0" err="1" smtClean="0"/>
              <a:t>que</a:t>
            </a:r>
            <a:r>
              <a:rPr lang="en-US" sz="2400" dirty="0" smtClean="0"/>
              <a:t> entre </a:t>
            </a:r>
            <a:r>
              <a:rPr lang="en-US" sz="2400" dirty="0" err="1" smtClean="0"/>
              <a:t>otras</a:t>
            </a:r>
            <a:r>
              <a:rPr lang="en-US" sz="2400" dirty="0" smtClean="0"/>
              <a:t> </a:t>
            </a:r>
            <a:r>
              <a:rPr lang="en-US" sz="2400" dirty="0" err="1" smtClean="0"/>
              <a:t>cosas</a:t>
            </a:r>
            <a:r>
              <a:rPr lang="en-US" sz="2400" dirty="0" smtClean="0"/>
              <a:t> </a:t>
            </a:r>
            <a:r>
              <a:rPr lang="en-US" sz="2400" dirty="0" err="1" smtClean="0"/>
              <a:t>incluye</a:t>
            </a:r>
            <a:r>
              <a:rPr lang="en-US" sz="2400" dirty="0" smtClean="0"/>
              <a:t> </a:t>
            </a:r>
            <a:r>
              <a:rPr lang="en-US" sz="2400" dirty="0" err="1" smtClean="0"/>
              <a:t>soporte</a:t>
            </a:r>
            <a:r>
              <a:rPr lang="en-US" sz="2400" dirty="0" smtClean="0"/>
              <a:t> para </a:t>
            </a:r>
            <a:r>
              <a:rPr lang="en-US" sz="2400" dirty="0" err="1" smtClean="0"/>
              <a:t>las</a:t>
            </a:r>
            <a:r>
              <a:rPr lang="en-US" sz="2400" dirty="0" smtClean="0"/>
              <a:t> </a:t>
            </a:r>
            <a:r>
              <a:rPr lang="en-US" sz="2400" dirty="0" err="1" smtClean="0"/>
              <a:t>nuevas</a:t>
            </a:r>
            <a:r>
              <a:rPr lang="en-US" sz="2400" dirty="0" smtClean="0"/>
              <a:t> </a:t>
            </a:r>
            <a:r>
              <a:rPr lang="en-US" sz="2400" dirty="0" err="1" smtClean="0"/>
              <a:t>agencias</a:t>
            </a:r>
            <a:r>
              <a:rPr lang="en-US" sz="2400" dirty="0" smtClean="0"/>
              <a:t> de </a:t>
            </a:r>
            <a:r>
              <a:rPr lang="en-US" sz="2400" dirty="0" err="1" smtClean="0"/>
              <a:t>empleo</a:t>
            </a:r>
            <a:r>
              <a:rPr lang="en-US" sz="2400" dirty="0" smtClean="0"/>
              <a:t> </a:t>
            </a:r>
            <a:r>
              <a:rPr lang="en-US" sz="2400" dirty="0" err="1" smtClean="0"/>
              <a:t>que</a:t>
            </a:r>
            <a:r>
              <a:rPr lang="en-US" sz="2400" dirty="0" smtClean="0"/>
              <a:t> se </a:t>
            </a:r>
            <a:r>
              <a:rPr lang="en-US" sz="2400" dirty="0" err="1" smtClean="0"/>
              <a:t>construyen</a:t>
            </a:r>
            <a:r>
              <a:rPr lang="en-US" sz="2400" dirty="0" smtClean="0"/>
              <a:t> </a:t>
            </a:r>
            <a:r>
              <a:rPr lang="en-US" sz="2400" dirty="0" err="1" smtClean="0"/>
              <a:t>en</a:t>
            </a:r>
            <a:r>
              <a:rPr lang="en-US" sz="2400" dirty="0" smtClean="0"/>
              <a:t> el campo, </a:t>
            </a:r>
            <a:r>
              <a:rPr lang="en-US" sz="2400" dirty="0" err="1" smtClean="0"/>
              <a:t>cerca</a:t>
            </a:r>
            <a:r>
              <a:rPr lang="en-US" sz="2400" dirty="0" smtClean="0"/>
              <a:t> de los </a:t>
            </a:r>
            <a:r>
              <a:rPr lang="en-US" sz="2400" dirty="0" err="1" smtClean="0"/>
              <a:t>centros</a:t>
            </a:r>
            <a:r>
              <a:rPr lang="en-US" sz="2400" dirty="0" smtClean="0"/>
              <a:t> </a:t>
            </a:r>
            <a:r>
              <a:rPr lang="en-US" sz="2400" dirty="0" err="1" smtClean="0"/>
              <a:t>especiales</a:t>
            </a:r>
            <a:r>
              <a:rPr lang="en-US" sz="2400" dirty="0" smtClean="0"/>
              <a:t> para los </a:t>
            </a:r>
            <a:r>
              <a:rPr lang="en-US" sz="2400" dirty="0" err="1" smtClean="0"/>
              <a:t>jóvenes</a:t>
            </a:r>
            <a:r>
              <a:rPr lang="en-US" sz="2400" dirty="0" smtClean="0"/>
              <a:t/>
            </a:r>
            <a:br>
              <a:rPr lang="en-US" sz="2400" dirty="0" smtClean="0"/>
            </a:br>
            <a:r>
              <a:rPr lang="en-US" sz="2400" dirty="0" smtClean="0"/>
              <a:t/>
            </a:r>
            <a:br>
              <a:rPr lang="en-US" sz="2400" dirty="0" smtClean="0"/>
            </a:br>
            <a:r>
              <a:rPr lang="en-US" sz="2400" dirty="0" smtClean="0"/>
              <a:t>3. La </a:t>
            </a:r>
            <a:r>
              <a:rPr lang="en-US" sz="2400" dirty="0" err="1" smtClean="0"/>
              <a:t>construcción</a:t>
            </a:r>
            <a:r>
              <a:rPr lang="en-US" sz="2400" dirty="0" smtClean="0"/>
              <a:t> de </a:t>
            </a:r>
            <a:r>
              <a:rPr lang="en-US" sz="2400" dirty="0" err="1" smtClean="0"/>
              <a:t>asesoramiento</a:t>
            </a:r>
            <a:r>
              <a:rPr lang="en-US" sz="2400" dirty="0" smtClean="0"/>
              <a:t> de </a:t>
            </a:r>
            <a:r>
              <a:rPr lang="en-US" sz="2400" dirty="0" err="1" smtClean="0"/>
              <a:t>empleo</a:t>
            </a:r>
            <a:r>
              <a:rPr lang="en-US" sz="2400" dirty="0" smtClean="0"/>
              <a:t> y </a:t>
            </a:r>
            <a:r>
              <a:rPr lang="en-US" sz="2400" dirty="0" err="1" smtClean="0"/>
              <a:t>formación</a:t>
            </a:r>
            <a:r>
              <a:rPr lang="en-US" sz="2400" dirty="0" smtClean="0"/>
              <a:t> para </a:t>
            </a:r>
            <a:r>
              <a:rPr lang="en-US" sz="2400" dirty="0" err="1" smtClean="0"/>
              <a:t>jóvenes</a:t>
            </a:r>
            <a:r>
              <a:rPr lang="en-US" sz="2400" dirty="0" smtClean="0"/>
              <a:t> </a:t>
            </a:r>
            <a:r>
              <a:rPr lang="en-US" sz="2400" dirty="0" err="1" smtClean="0"/>
              <a:t>además</a:t>
            </a:r>
            <a:r>
              <a:rPr lang="en-US" sz="2400" dirty="0" smtClean="0"/>
              <a:t> del </a:t>
            </a:r>
            <a:r>
              <a:rPr lang="en-US" sz="2400" dirty="0" err="1" smtClean="0"/>
              <a:t>programa</a:t>
            </a:r>
            <a:r>
              <a:rPr lang="en-US" sz="2400" dirty="0" smtClean="0"/>
              <a:t> de </a:t>
            </a:r>
            <a:r>
              <a:rPr lang="en-US" sz="2400" dirty="0" err="1" smtClean="0"/>
              <a:t>prácticas</a:t>
            </a:r>
            <a:r>
              <a:rPr lang="en-US" sz="2400" dirty="0" smtClean="0"/>
              <a:t>, </a:t>
            </a:r>
            <a:r>
              <a:rPr lang="en-US" sz="2400" dirty="0" err="1" smtClean="0"/>
              <a:t>mejoras</a:t>
            </a:r>
            <a:r>
              <a:rPr lang="en-US" sz="2400" dirty="0" smtClean="0"/>
              <a:t> de los </a:t>
            </a:r>
            <a:r>
              <a:rPr lang="en-US" sz="2400" dirty="0" err="1" smtClean="0"/>
              <a:t>servicios</a:t>
            </a:r>
            <a:r>
              <a:rPr lang="en-US" sz="2400" dirty="0" smtClean="0"/>
              <a:t> para el </a:t>
            </a:r>
            <a:r>
              <a:rPr lang="en-US" sz="2400" dirty="0" err="1" smtClean="0"/>
              <a:t>solicitante</a:t>
            </a:r>
            <a:r>
              <a:rPr lang="en-US" sz="2400" dirty="0" smtClean="0"/>
              <a:t> de </a:t>
            </a:r>
            <a:r>
              <a:rPr lang="en-US" sz="2400" dirty="0" err="1" smtClean="0"/>
              <a:t>empleo</a:t>
            </a:r>
            <a:r>
              <a:rPr lang="en-US" sz="2400" dirty="0" smtClean="0"/>
              <a:t> y el </a:t>
            </a:r>
            <a:r>
              <a:rPr lang="en-US" sz="2400" dirty="0" err="1" smtClean="0"/>
              <a:t>empleador</a:t>
            </a:r>
            <a:r>
              <a:rPr lang="en-US" sz="2400" dirty="0" smtClean="0"/>
              <a:t> y del </a:t>
            </a:r>
            <a:r>
              <a:rPr lang="en-US" sz="2400" dirty="0" err="1" smtClean="0"/>
              <a:t>desarrollo</a:t>
            </a:r>
            <a:r>
              <a:rPr lang="en-US" sz="2400" dirty="0" smtClean="0"/>
              <a:t> del </a:t>
            </a:r>
            <a:r>
              <a:rPr lang="en-US" sz="2400" dirty="0" err="1" smtClean="0"/>
              <a:t>pronóstico</a:t>
            </a:r>
            <a:r>
              <a:rPr lang="en-US" sz="2400" dirty="0" smtClean="0"/>
              <a:t> del </a:t>
            </a:r>
            <a:r>
              <a:rPr lang="en-US" sz="2400" dirty="0" err="1" smtClean="0"/>
              <a:t>mercado</a:t>
            </a:r>
            <a:r>
              <a:rPr lang="en-US" sz="2400" dirty="0" smtClean="0"/>
              <a:t> </a:t>
            </a:r>
            <a:r>
              <a:rPr lang="en-US" sz="2400" dirty="0" err="1" smtClean="0"/>
              <a:t>laboral</a:t>
            </a:r>
            <a:r>
              <a:rPr lang="en-US" sz="2400" dirty="0" smtClean="0"/>
              <a:t> y </a:t>
            </a:r>
            <a:r>
              <a:rPr lang="en-US" sz="2400" dirty="0" err="1" smtClean="0"/>
              <a:t>análisis</a:t>
            </a:r>
            <a:r>
              <a:rPr lang="en-US" sz="2400" dirty="0" smtClean="0"/>
              <a:t>.</a:t>
            </a:r>
            <a:br>
              <a:rPr lang="en-US" sz="2400" dirty="0" smtClean="0"/>
            </a:br>
            <a:endParaRPr lang="en-US" dirty="0"/>
          </a:p>
        </p:txBody>
      </p:sp>
    </p:spTree>
    <p:extLst>
      <p:ext uri="{BB962C8B-B14F-4D97-AF65-F5344CB8AC3E}">
        <p14:creationId xmlns:p14="http://schemas.microsoft.com/office/powerpoint/2010/main" val="33605215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endParaRPr lang="en-US"/>
          </a:p>
        </p:txBody>
      </p:sp>
      <p:sp>
        <p:nvSpPr>
          <p:cNvPr id="3" name="Underrubrik 2"/>
          <p:cNvSpPr>
            <a:spLocks noGrp="1"/>
          </p:cNvSpPr>
          <p:nvPr>
            <p:ph type="subTitle" idx="1"/>
          </p:nvPr>
        </p:nvSpPr>
        <p:spPr>
          <a:xfrm>
            <a:off x="687388" y="1773661"/>
            <a:ext cx="7918420" cy="2511260"/>
          </a:xfrm>
        </p:spPr>
        <p:txBody>
          <a:bodyPr>
            <a:normAutofit/>
          </a:bodyPr>
          <a:lstStyle/>
          <a:p>
            <a:r>
              <a:rPr lang="en-US" dirty="0" smtClean="0"/>
              <a:t>Gracias </a:t>
            </a:r>
            <a:r>
              <a:rPr lang="en-US" dirty="0" err="1" smtClean="0"/>
              <a:t>por</a:t>
            </a:r>
            <a:r>
              <a:rPr lang="en-US" dirty="0" smtClean="0"/>
              <a:t> </a:t>
            </a:r>
            <a:r>
              <a:rPr lang="en-US" dirty="0" err="1" smtClean="0"/>
              <a:t>su</a:t>
            </a:r>
            <a:r>
              <a:rPr lang="en-US" dirty="0" smtClean="0"/>
              <a:t> </a:t>
            </a:r>
            <a:r>
              <a:rPr lang="en-US" dirty="0" err="1" smtClean="0"/>
              <a:t>atención</a:t>
            </a:r>
            <a:endParaRPr lang="en-US" dirty="0" smtClean="0"/>
          </a:p>
          <a:p>
            <a:r>
              <a:rPr lang="en-US" dirty="0"/>
              <a:t>t</a:t>
            </a:r>
            <a:r>
              <a:rPr lang="en-US" dirty="0" smtClean="0"/>
              <a:t>ania.sarmiento@arbetsformedlingen.se</a:t>
            </a:r>
            <a:endParaRPr lang="en-US" dirty="0"/>
          </a:p>
          <a:p>
            <a:r>
              <a:rPr lang="en-US" dirty="0" smtClean="0"/>
              <a:t>0046- 010 486 92 38 </a:t>
            </a:r>
          </a:p>
          <a:p>
            <a:endParaRPr lang="en-US" dirty="0"/>
          </a:p>
          <a:p>
            <a:endParaRPr lang="en-US" dirty="0" smtClean="0"/>
          </a:p>
          <a:p>
            <a:endParaRPr lang="en-US" dirty="0"/>
          </a:p>
        </p:txBody>
      </p:sp>
    </p:spTree>
    <p:extLst>
      <p:ext uri="{BB962C8B-B14F-4D97-AF65-F5344CB8AC3E}">
        <p14:creationId xmlns:p14="http://schemas.microsoft.com/office/powerpoint/2010/main" val="4035531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p:txBody>
          <a:bodyPr/>
          <a:lstStyle/>
          <a:p>
            <a:r>
              <a:rPr lang="en-US" dirty="0" err="1" smtClean="0"/>
              <a:t>Objetivo</a:t>
            </a:r>
            <a:r>
              <a:rPr lang="en-US" dirty="0" smtClean="0"/>
              <a:t>  principal </a:t>
            </a:r>
            <a:endParaRPr lang="en-US" dirty="0"/>
          </a:p>
        </p:txBody>
      </p:sp>
      <p:sp>
        <p:nvSpPr>
          <p:cNvPr id="3" name="Platshållare för innehåll 2"/>
          <p:cNvSpPr>
            <a:spLocks noGrp="1"/>
          </p:cNvSpPr>
          <p:nvPr>
            <p:ph idx="1"/>
          </p:nvPr>
        </p:nvSpPr>
        <p:spPr/>
        <p:txBody>
          <a:bodyPr>
            <a:normAutofit/>
          </a:bodyPr>
          <a:lstStyle/>
          <a:p>
            <a:r>
              <a:rPr lang="en-US" sz="2400" dirty="0" err="1"/>
              <a:t>E</a:t>
            </a:r>
            <a:r>
              <a:rPr lang="en-US" sz="2400" dirty="0" err="1" smtClean="0"/>
              <a:t>s</a:t>
            </a:r>
            <a:r>
              <a:rPr lang="en-US" sz="2400" dirty="0" smtClean="0"/>
              <a:t> </a:t>
            </a:r>
            <a:r>
              <a:rPr lang="en-US" sz="2400" dirty="0" err="1"/>
              <a:t>contribuir</a:t>
            </a:r>
            <a:r>
              <a:rPr lang="en-US" sz="2400" dirty="0"/>
              <a:t> con el </a:t>
            </a:r>
            <a:r>
              <a:rPr lang="en-US" sz="2400" dirty="0" err="1"/>
              <a:t>buen</a:t>
            </a:r>
            <a:r>
              <a:rPr lang="en-US" sz="2400" dirty="0"/>
              <a:t> </a:t>
            </a:r>
            <a:r>
              <a:rPr lang="en-US" sz="2400" dirty="0" err="1"/>
              <a:t>funcionamiento</a:t>
            </a:r>
            <a:r>
              <a:rPr lang="en-US" sz="2400" dirty="0"/>
              <a:t> del </a:t>
            </a:r>
            <a:r>
              <a:rPr lang="en-US" sz="2400" dirty="0" err="1"/>
              <a:t>mercado</a:t>
            </a:r>
            <a:r>
              <a:rPr lang="en-US" sz="2400" dirty="0"/>
              <a:t> </a:t>
            </a:r>
            <a:r>
              <a:rPr lang="en-US" sz="2400" dirty="0" err="1"/>
              <a:t>laboral</a:t>
            </a:r>
            <a:r>
              <a:rPr lang="en-US" sz="2400" dirty="0"/>
              <a:t> </a:t>
            </a:r>
            <a:r>
              <a:rPr lang="en-US" sz="2400" dirty="0" err="1"/>
              <a:t>en</a:t>
            </a:r>
            <a:r>
              <a:rPr lang="en-US" sz="2400" dirty="0"/>
              <a:t> </a:t>
            </a:r>
            <a:r>
              <a:rPr lang="en-US" sz="2400" dirty="0" err="1"/>
              <a:t>Camboya</a:t>
            </a:r>
            <a:r>
              <a:rPr lang="en-US" sz="2400" dirty="0"/>
              <a:t> y </a:t>
            </a:r>
            <a:r>
              <a:rPr lang="en-US" sz="2400" dirty="0" err="1"/>
              <a:t>apoyar</a:t>
            </a:r>
            <a:r>
              <a:rPr lang="en-US" sz="2400" dirty="0"/>
              <a:t> el </a:t>
            </a:r>
            <a:r>
              <a:rPr lang="en-US" sz="2400" dirty="0" err="1"/>
              <a:t>desarrollo</a:t>
            </a:r>
            <a:r>
              <a:rPr lang="en-US" sz="2400" dirty="0"/>
              <a:t> de la </a:t>
            </a:r>
            <a:r>
              <a:rPr lang="en-US" sz="2400" dirty="0" err="1"/>
              <a:t>empleabilidad</a:t>
            </a:r>
            <a:r>
              <a:rPr lang="en-US" sz="2400" dirty="0"/>
              <a:t>  y </a:t>
            </a:r>
            <a:r>
              <a:rPr lang="en-US" sz="2400" dirty="0" err="1"/>
              <a:t>competencia</a:t>
            </a:r>
            <a:r>
              <a:rPr lang="en-US" sz="2400" dirty="0"/>
              <a:t> de los </a:t>
            </a:r>
            <a:r>
              <a:rPr lang="en-US" sz="2400" dirty="0" err="1"/>
              <a:t>jóvenes</a:t>
            </a:r>
            <a:r>
              <a:rPr lang="en-US" sz="2400" dirty="0"/>
              <a:t>. </a:t>
            </a:r>
            <a:endParaRPr lang="en-US" sz="2400" dirty="0" smtClean="0"/>
          </a:p>
          <a:p>
            <a:endParaRPr lang="en-US" sz="2400" dirty="0"/>
          </a:p>
          <a:p>
            <a:endParaRPr lang="en-US" sz="2400" dirty="0" smtClean="0"/>
          </a:p>
          <a:p>
            <a:endParaRPr lang="en-US" dirty="0"/>
          </a:p>
        </p:txBody>
      </p:sp>
    </p:spTree>
    <p:extLst>
      <p:ext uri="{BB962C8B-B14F-4D97-AF65-F5344CB8AC3E}">
        <p14:creationId xmlns:p14="http://schemas.microsoft.com/office/powerpoint/2010/main" val="42859861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dirty="0" smtClean="0"/>
              <a:t>Proyecto </a:t>
            </a:r>
            <a:r>
              <a:rPr lang="en-US" dirty="0" err="1" smtClean="0"/>
              <a:t>consta</a:t>
            </a:r>
            <a:r>
              <a:rPr lang="en-US" dirty="0" smtClean="0"/>
              <a:t> de </a:t>
            </a:r>
            <a:r>
              <a:rPr lang="en-US" dirty="0" err="1" smtClean="0"/>
              <a:t>tres</a:t>
            </a:r>
            <a:r>
              <a:rPr lang="en-US" dirty="0" smtClean="0"/>
              <a:t> </a:t>
            </a:r>
            <a:r>
              <a:rPr lang="en-US" dirty="0" err="1" smtClean="0"/>
              <a:t>componentes</a:t>
            </a:r>
            <a:endParaRPr lang="en-US" dirty="0"/>
          </a:p>
        </p:txBody>
      </p:sp>
      <p:sp>
        <p:nvSpPr>
          <p:cNvPr id="3" name="Platshållare för innehåll 2"/>
          <p:cNvSpPr>
            <a:spLocks noGrp="1"/>
          </p:cNvSpPr>
          <p:nvPr>
            <p:ph idx="1"/>
          </p:nvPr>
        </p:nvSpPr>
        <p:spPr/>
        <p:txBody>
          <a:bodyPr>
            <a:normAutofit fontScale="62500" lnSpcReduction="20000"/>
          </a:bodyPr>
          <a:lstStyle/>
          <a:p>
            <a:pPr marL="0" indent="0">
              <a:buNone/>
            </a:pPr>
            <a:r>
              <a:rPr lang="en-US" sz="2400" dirty="0" smtClean="0"/>
              <a:t/>
            </a:r>
            <a:br>
              <a:rPr lang="en-US" sz="2400" dirty="0" smtClean="0"/>
            </a:br>
            <a:r>
              <a:rPr lang="en-US" sz="2400" dirty="0" smtClean="0"/>
              <a:t/>
            </a:r>
            <a:br>
              <a:rPr lang="en-US" sz="2400" dirty="0" smtClean="0"/>
            </a:br>
            <a:r>
              <a:rPr lang="en-US" sz="2400" dirty="0" smtClean="0"/>
              <a:t>1.Coordinar y </a:t>
            </a:r>
            <a:r>
              <a:rPr lang="en-US" sz="2400" dirty="0" err="1" smtClean="0"/>
              <a:t>apoyar</a:t>
            </a:r>
            <a:r>
              <a:rPr lang="en-US" sz="2400" dirty="0" smtClean="0"/>
              <a:t> la </a:t>
            </a:r>
            <a:r>
              <a:rPr lang="en-US" sz="2400" dirty="0" err="1" smtClean="0"/>
              <a:t>implementación</a:t>
            </a:r>
            <a:r>
              <a:rPr lang="en-US" sz="2400" dirty="0" smtClean="0"/>
              <a:t> de la </a:t>
            </a:r>
            <a:r>
              <a:rPr lang="en-US" sz="2400" dirty="0" err="1" smtClean="0"/>
              <a:t>estrategia</a:t>
            </a:r>
            <a:r>
              <a:rPr lang="en-US" sz="2400" dirty="0" smtClean="0"/>
              <a:t> </a:t>
            </a:r>
            <a:r>
              <a:rPr lang="en-US" sz="2400" dirty="0" err="1" smtClean="0"/>
              <a:t>nacional</a:t>
            </a:r>
            <a:r>
              <a:rPr lang="en-US" sz="2400" dirty="0" smtClean="0"/>
              <a:t> de los </a:t>
            </a:r>
            <a:r>
              <a:rPr lang="en-US" sz="2400" dirty="0" err="1" smtClean="0"/>
              <a:t>jóvenes</a:t>
            </a:r>
            <a:r>
              <a:rPr lang="en-US" sz="2400" dirty="0" smtClean="0"/>
              <a:t> </a:t>
            </a:r>
            <a:br>
              <a:rPr lang="en-US" sz="2400" dirty="0" smtClean="0"/>
            </a:br>
            <a:r>
              <a:rPr lang="en-US" sz="2400" dirty="0" smtClean="0"/>
              <a:t/>
            </a:r>
            <a:br>
              <a:rPr lang="en-US" sz="2400" dirty="0" smtClean="0"/>
            </a:br>
            <a:r>
              <a:rPr lang="en-US" sz="2400" dirty="0" smtClean="0"/>
              <a:t>2.Fortalecer y </a:t>
            </a:r>
            <a:r>
              <a:rPr lang="en-US" sz="2400" dirty="0" err="1" smtClean="0"/>
              <a:t>desarrollar</a:t>
            </a:r>
            <a:r>
              <a:rPr lang="en-US" sz="2400" dirty="0" smtClean="0"/>
              <a:t> la </a:t>
            </a:r>
            <a:r>
              <a:rPr lang="en-US" sz="2400" dirty="0" err="1" smtClean="0"/>
              <a:t>oficina</a:t>
            </a:r>
            <a:r>
              <a:rPr lang="en-US" sz="2400" dirty="0" smtClean="0"/>
              <a:t> de </a:t>
            </a:r>
            <a:r>
              <a:rPr lang="en-US" sz="2400" dirty="0" err="1" smtClean="0"/>
              <a:t>empleo</a:t>
            </a:r>
            <a:r>
              <a:rPr lang="en-US" sz="2400" dirty="0" smtClean="0"/>
              <a:t> </a:t>
            </a:r>
            <a:r>
              <a:rPr lang="en-US" sz="2400" dirty="0" err="1" smtClean="0"/>
              <a:t>nacional</a:t>
            </a:r>
            <a:r>
              <a:rPr lang="en-US" sz="2400" dirty="0" smtClean="0"/>
              <a:t>, </a:t>
            </a:r>
            <a:r>
              <a:rPr lang="en-US" sz="2400" dirty="0" err="1" smtClean="0"/>
              <a:t>que</a:t>
            </a:r>
            <a:r>
              <a:rPr lang="en-US" sz="2400" dirty="0" smtClean="0"/>
              <a:t> entre </a:t>
            </a:r>
            <a:r>
              <a:rPr lang="en-US" sz="2400" dirty="0" err="1" smtClean="0"/>
              <a:t>otras</a:t>
            </a:r>
            <a:r>
              <a:rPr lang="en-US" sz="2400" dirty="0" smtClean="0"/>
              <a:t> </a:t>
            </a:r>
            <a:r>
              <a:rPr lang="en-US" sz="2400" dirty="0" err="1" smtClean="0"/>
              <a:t>cosas</a:t>
            </a:r>
            <a:r>
              <a:rPr lang="en-US" sz="2400" dirty="0" smtClean="0"/>
              <a:t> </a:t>
            </a:r>
            <a:r>
              <a:rPr lang="en-US" sz="2400" dirty="0" err="1" smtClean="0"/>
              <a:t>incluye</a:t>
            </a:r>
            <a:r>
              <a:rPr lang="en-US" sz="2400" dirty="0" smtClean="0"/>
              <a:t> </a:t>
            </a:r>
            <a:r>
              <a:rPr lang="en-US" sz="2400" dirty="0" err="1" smtClean="0"/>
              <a:t>apoyo</a:t>
            </a:r>
            <a:r>
              <a:rPr lang="en-US" sz="2400" dirty="0" smtClean="0"/>
              <a:t> para </a:t>
            </a:r>
            <a:r>
              <a:rPr lang="en-US" sz="2400" dirty="0" err="1" smtClean="0"/>
              <a:t>las</a:t>
            </a:r>
            <a:r>
              <a:rPr lang="en-US" sz="2400" dirty="0" smtClean="0"/>
              <a:t> </a:t>
            </a:r>
            <a:r>
              <a:rPr lang="en-US" sz="2400" dirty="0" err="1" smtClean="0"/>
              <a:t>nuevas</a:t>
            </a:r>
            <a:r>
              <a:rPr lang="en-US" sz="2400" dirty="0" smtClean="0"/>
              <a:t> </a:t>
            </a:r>
            <a:r>
              <a:rPr lang="en-US" sz="2400" dirty="0" err="1" smtClean="0"/>
              <a:t>agencias</a:t>
            </a:r>
            <a:r>
              <a:rPr lang="en-US" sz="2400" dirty="0" smtClean="0"/>
              <a:t> de </a:t>
            </a:r>
            <a:r>
              <a:rPr lang="en-US" sz="2400" dirty="0" err="1" smtClean="0"/>
              <a:t>empleo</a:t>
            </a:r>
            <a:r>
              <a:rPr lang="en-US" sz="2400" dirty="0" smtClean="0"/>
              <a:t> </a:t>
            </a:r>
            <a:r>
              <a:rPr lang="en-US" sz="2400" dirty="0" err="1" smtClean="0"/>
              <a:t>que</a:t>
            </a:r>
            <a:r>
              <a:rPr lang="en-US" sz="2400" dirty="0" smtClean="0"/>
              <a:t> se </a:t>
            </a:r>
            <a:r>
              <a:rPr lang="en-US" sz="2400" dirty="0" err="1" smtClean="0"/>
              <a:t>construyen</a:t>
            </a:r>
            <a:r>
              <a:rPr lang="en-US" sz="2400" dirty="0" smtClean="0"/>
              <a:t> </a:t>
            </a:r>
            <a:r>
              <a:rPr lang="en-US" sz="2400" dirty="0" err="1" smtClean="0"/>
              <a:t>en</a:t>
            </a:r>
            <a:r>
              <a:rPr lang="en-US" sz="2400" dirty="0" smtClean="0"/>
              <a:t> el campo, </a:t>
            </a:r>
            <a:r>
              <a:rPr lang="en-US" sz="2400" dirty="0" err="1" smtClean="0"/>
              <a:t>cerca</a:t>
            </a:r>
            <a:r>
              <a:rPr lang="en-US" sz="2400" dirty="0" smtClean="0"/>
              <a:t> de los </a:t>
            </a:r>
            <a:r>
              <a:rPr lang="en-US" sz="2400" dirty="0" err="1" smtClean="0"/>
              <a:t>centros</a:t>
            </a:r>
            <a:r>
              <a:rPr lang="en-US" sz="2400" dirty="0" smtClean="0"/>
              <a:t> </a:t>
            </a:r>
            <a:r>
              <a:rPr lang="en-US" sz="2400" dirty="0" err="1" smtClean="0"/>
              <a:t>especiales</a:t>
            </a:r>
            <a:r>
              <a:rPr lang="en-US" sz="2400" dirty="0" smtClean="0"/>
              <a:t> para los </a:t>
            </a:r>
            <a:r>
              <a:rPr lang="en-US" sz="2400" dirty="0" err="1" smtClean="0"/>
              <a:t>jóvenes</a:t>
            </a:r>
            <a:r>
              <a:rPr lang="en-US" sz="2400" dirty="0" smtClean="0"/>
              <a:t/>
            </a:r>
            <a:br>
              <a:rPr lang="en-US" sz="2400" dirty="0" smtClean="0"/>
            </a:br>
            <a:r>
              <a:rPr lang="en-US" sz="2400" dirty="0" smtClean="0"/>
              <a:t/>
            </a:r>
            <a:br>
              <a:rPr lang="en-US" sz="2400" dirty="0" smtClean="0"/>
            </a:br>
            <a:r>
              <a:rPr lang="en-US" sz="2400" dirty="0" smtClean="0"/>
              <a:t>3. La </a:t>
            </a:r>
            <a:r>
              <a:rPr lang="en-US" sz="2400" dirty="0" err="1" smtClean="0"/>
              <a:t>construcción</a:t>
            </a:r>
            <a:r>
              <a:rPr lang="en-US" sz="2400" dirty="0" smtClean="0"/>
              <a:t> de </a:t>
            </a:r>
            <a:r>
              <a:rPr lang="en-US" sz="2400" dirty="0" err="1" smtClean="0"/>
              <a:t>asesoramiento</a:t>
            </a:r>
            <a:r>
              <a:rPr lang="en-US" sz="2400" dirty="0" smtClean="0"/>
              <a:t> de </a:t>
            </a:r>
            <a:r>
              <a:rPr lang="en-US" sz="2400" dirty="0" err="1" smtClean="0"/>
              <a:t>empleo</a:t>
            </a:r>
            <a:r>
              <a:rPr lang="en-US" sz="2400" dirty="0" smtClean="0"/>
              <a:t> y </a:t>
            </a:r>
            <a:r>
              <a:rPr lang="en-US" sz="2400" dirty="0" err="1" smtClean="0"/>
              <a:t>formación</a:t>
            </a:r>
            <a:r>
              <a:rPr lang="en-US" sz="2400" dirty="0" smtClean="0"/>
              <a:t> para </a:t>
            </a:r>
            <a:r>
              <a:rPr lang="en-US" sz="2400" dirty="0" err="1" smtClean="0"/>
              <a:t>jóvenes</a:t>
            </a:r>
            <a:r>
              <a:rPr lang="en-US" sz="2400" dirty="0" smtClean="0"/>
              <a:t> </a:t>
            </a:r>
            <a:r>
              <a:rPr lang="en-US" sz="2400" dirty="0" err="1" smtClean="0"/>
              <a:t>además</a:t>
            </a:r>
            <a:r>
              <a:rPr lang="en-US" sz="2400" dirty="0" smtClean="0"/>
              <a:t> del </a:t>
            </a:r>
            <a:r>
              <a:rPr lang="en-US" sz="2400" dirty="0" err="1" smtClean="0"/>
              <a:t>programa</a:t>
            </a:r>
            <a:r>
              <a:rPr lang="en-US" sz="2400" dirty="0" smtClean="0"/>
              <a:t> de </a:t>
            </a:r>
            <a:r>
              <a:rPr lang="en-US" sz="2400" dirty="0" err="1" smtClean="0"/>
              <a:t>prácticas</a:t>
            </a:r>
            <a:r>
              <a:rPr lang="en-US" sz="2400" dirty="0" smtClean="0"/>
              <a:t>, </a:t>
            </a:r>
            <a:r>
              <a:rPr lang="en-US" sz="2400" dirty="0" err="1" smtClean="0"/>
              <a:t>mejoras</a:t>
            </a:r>
            <a:r>
              <a:rPr lang="en-US" sz="2400" dirty="0" smtClean="0"/>
              <a:t> de los </a:t>
            </a:r>
            <a:r>
              <a:rPr lang="en-US" sz="2400" dirty="0" err="1" smtClean="0"/>
              <a:t>servicios</a:t>
            </a:r>
            <a:r>
              <a:rPr lang="en-US" sz="2400" dirty="0" smtClean="0"/>
              <a:t> para el </a:t>
            </a:r>
            <a:r>
              <a:rPr lang="en-US" sz="2400" dirty="0" err="1" smtClean="0"/>
              <a:t>solicitante</a:t>
            </a:r>
            <a:r>
              <a:rPr lang="en-US" sz="2400" dirty="0" smtClean="0"/>
              <a:t> de </a:t>
            </a:r>
            <a:r>
              <a:rPr lang="en-US" sz="2400" dirty="0" err="1" smtClean="0"/>
              <a:t>empleo</a:t>
            </a:r>
            <a:r>
              <a:rPr lang="en-US" sz="2400" dirty="0" smtClean="0"/>
              <a:t> y el </a:t>
            </a:r>
            <a:r>
              <a:rPr lang="en-US" sz="2400" dirty="0" err="1" smtClean="0"/>
              <a:t>empleador</a:t>
            </a:r>
            <a:r>
              <a:rPr lang="en-US" sz="2400" dirty="0" smtClean="0"/>
              <a:t> y del </a:t>
            </a:r>
            <a:r>
              <a:rPr lang="en-US" sz="2400" dirty="0" err="1" smtClean="0"/>
              <a:t>desarrollo</a:t>
            </a:r>
            <a:r>
              <a:rPr lang="en-US" sz="2400" dirty="0" smtClean="0"/>
              <a:t> del </a:t>
            </a:r>
            <a:r>
              <a:rPr lang="en-US" sz="2400" dirty="0" err="1" smtClean="0"/>
              <a:t>pronóstico</a:t>
            </a:r>
            <a:r>
              <a:rPr lang="en-US" sz="2400" dirty="0" smtClean="0"/>
              <a:t> del </a:t>
            </a:r>
            <a:r>
              <a:rPr lang="en-US" sz="2400" dirty="0" err="1" smtClean="0"/>
              <a:t>mercado</a:t>
            </a:r>
            <a:r>
              <a:rPr lang="en-US" sz="2400" dirty="0" smtClean="0"/>
              <a:t> </a:t>
            </a:r>
            <a:r>
              <a:rPr lang="en-US" sz="2400" dirty="0" err="1" smtClean="0"/>
              <a:t>laboral</a:t>
            </a:r>
            <a:r>
              <a:rPr lang="en-US" sz="2400" dirty="0" smtClean="0"/>
              <a:t> y </a:t>
            </a:r>
            <a:r>
              <a:rPr lang="en-US" sz="2400" dirty="0" err="1" smtClean="0"/>
              <a:t>análisis</a:t>
            </a:r>
            <a:r>
              <a:rPr lang="en-US" sz="2400" dirty="0" smtClean="0"/>
              <a:t>.</a:t>
            </a:r>
            <a:br>
              <a:rPr lang="en-US" sz="2400" dirty="0" smtClean="0"/>
            </a:br>
            <a:endParaRPr lang="en-US" dirty="0"/>
          </a:p>
        </p:txBody>
      </p:sp>
    </p:spTree>
    <p:extLst>
      <p:ext uri="{BB962C8B-B14F-4D97-AF65-F5344CB8AC3E}">
        <p14:creationId xmlns:p14="http://schemas.microsoft.com/office/powerpoint/2010/main" val="17935836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en-US" sz="1600" dirty="0" smtClean="0"/>
              <a:t>1.Coordinar y </a:t>
            </a:r>
            <a:r>
              <a:rPr lang="en-US" sz="1600" dirty="0" err="1" smtClean="0"/>
              <a:t>apoyar</a:t>
            </a:r>
            <a:r>
              <a:rPr lang="en-US" sz="1600" dirty="0" smtClean="0"/>
              <a:t> la </a:t>
            </a:r>
            <a:r>
              <a:rPr lang="en-US" sz="1600" dirty="0" err="1" smtClean="0"/>
              <a:t>implementación</a:t>
            </a:r>
            <a:r>
              <a:rPr lang="en-US" sz="1600" dirty="0" smtClean="0"/>
              <a:t> de la </a:t>
            </a:r>
            <a:r>
              <a:rPr lang="en-US" sz="1600" dirty="0" err="1" smtClean="0"/>
              <a:t>estrategia</a:t>
            </a:r>
            <a:r>
              <a:rPr lang="en-US" sz="1600" dirty="0" smtClean="0"/>
              <a:t> </a:t>
            </a:r>
            <a:r>
              <a:rPr lang="en-US" sz="1600" dirty="0" err="1" smtClean="0"/>
              <a:t>nacional</a:t>
            </a:r>
            <a:r>
              <a:rPr lang="en-US" sz="1600" dirty="0" smtClean="0"/>
              <a:t> de los </a:t>
            </a:r>
            <a:r>
              <a:rPr lang="en-US" sz="1600" dirty="0" err="1" smtClean="0"/>
              <a:t>jóvenes</a:t>
            </a:r>
            <a:endParaRPr lang="en-US" sz="1600" dirty="0"/>
          </a:p>
        </p:txBody>
      </p:sp>
      <p:pic>
        <p:nvPicPr>
          <p:cNvPr id="4" name="Picture 2" descr="\\WP.AMS.SE\dfs\home6\svlaa\Profile\Desktop\Gemensam utbildning för MoEYS och NEA\IMG_2865.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137144" y="2720975"/>
            <a:ext cx="5069383" cy="3122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46706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en-US" sz="1400" dirty="0" smtClean="0"/>
              <a:t>2.Fortalecer y </a:t>
            </a:r>
            <a:r>
              <a:rPr lang="en-US" sz="1400" dirty="0" err="1" smtClean="0"/>
              <a:t>desarrollar</a:t>
            </a:r>
            <a:r>
              <a:rPr lang="en-US" sz="1400" dirty="0" smtClean="0"/>
              <a:t> la </a:t>
            </a:r>
            <a:r>
              <a:rPr lang="en-US" sz="1400" dirty="0" err="1" smtClean="0"/>
              <a:t>oficina</a:t>
            </a:r>
            <a:r>
              <a:rPr lang="en-US" sz="1400" dirty="0" smtClean="0"/>
              <a:t> de </a:t>
            </a:r>
            <a:r>
              <a:rPr lang="en-US" sz="1400" dirty="0" err="1" smtClean="0"/>
              <a:t>empleo</a:t>
            </a:r>
            <a:r>
              <a:rPr lang="en-US" sz="1400" dirty="0" smtClean="0"/>
              <a:t> </a:t>
            </a:r>
            <a:r>
              <a:rPr lang="en-US" sz="1400" dirty="0" err="1" smtClean="0"/>
              <a:t>nacional</a:t>
            </a:r>
            <a:r>
              <a:rPr lang="en-US" sz="1400" dirty="0" smtClean="0"/>
              <a:t> (NEA), </a:t>
            </a:r>
            <a:r>
              <a:rPr lang="en-US" sz="1400" dirty="0" err="1" smtClean="0"/>
              <a:t>que</a:t>
            </a:r>
            <a:r>
              <a:rPr lang="en-US" sz="1400" dirty="0" smtClean="0"/>
              <a:t> entre </a:t>
            </a:r>
            <a:r>
              <a:rPr lang="en-US" sz="1400" dirty="0" err="1" smtClean="0"/>
              <a:t>otras</a:t>
            </a:r>
            <a:r>
              <a:rPr lang="en-US" sz="1400" dirty="0" smtClean="0"/>
              <a:t> </a:t>
            </a:r>
            <a:r>
              <a:rPr lang="en-US" sz="1400" dirty="0" err="1" smtClean="0"/>
              <a:t>cosas</a:t>
            </a:r>
            <a:r>
              <a:rPr lang="en-US" sz="1400" dirty="0" smtClean="0"/>
              <a:t> </a:t>
            </a:r>
            <a:r>
              <a:rPr lang="en-US" sz="1400" dirty="0" err="1" smtClean="0"/>
              <a:t>incluye</a:t>
            </a:r>
            <a:r>
              <a:rPr lang="en-US" sz="1400" dirty="0" smtClean="0"/>
              <a:t> </a:t>
            </a:r>
            <a:r>
              <a:rPr lang="en-US" sz="1400" dirty="0" err="1" smtClean="0"/>
              <a:t>soporte</a:t>
            </a:r>
            <a:r>
              <a:rPr lang="en-US" sz="1400" dirty="0" smtClean="0"/>
              <a:t> para </a:t>
            </a:r>
            <a:r>
              <a:rPr lang="en-US" sz="1400" dirty="0" err="1" smtClean="0"/>
              <a:t>las</a:t>
            </a:r>
            <a:r>
              <a:rPr lang="en-US" sz="1400" dirty="0" smtClean="0"/>
              <a:t> </a:t>
            </a:r>
            <a:r>
              <a:rPr lang="en-US" sz="1400" dirty="0" err="1" smtClean="0"/>
              <a:t>nuevas</a:t>
            </a:r>
            <a:r>
              <a:rPr lang="en-US" sz="1400" dirty="0" smtClean="0"/>
              <a:t> </a:t>
            </a:r>
            <a:r>
              <a:rPr lang="en-US" sz="1400" dirty="0" err="1" smtClean="0"/>
              <a:t>agencias</a:t>
            </a:r>
            <a:r>
              <a:rPr lang="en-US" sz="1400" dirty="0" smtClean="0"/>
              <a:t> de </a:t>
            </a:r>
            <a:r>
              <a:rPr lang="en-US" sz="1400" dirty="0" err="1" smtClean="0"/>
              <a:t>empleo</a:t>
            </a:r>
            <a:r>
              <a:rPr lang="en-US" sz="1400" dirty="0" smtClean="0"/>
              <a:t> </a:t>
            </a:r>
            <a:r>
              <a:rPr lang="en-US" sz="1400" dirty="0" err="1" smtClean="0"/>
              <a:t>que</a:t>
            </a:r>
            <a:r>
              <a:rPr lang="en-US" sz="1400" dirty="0" smtClean="0"/>
              <a:t> se </a:t>
            </a:r>
            <a:r>
              <a:rPr lang="en-US" sz="1400" dirty="0" err="1" smtClean="0"/>
              <a:t>construyen</a:t>
            </a:r>
            <a:r>
              <a:rPr lang="en-US" sz="1400" dirty="0" smtClean="0"/>
              <a:t> </a:t>
            </a:r>
            <a:r>
              <a:rPr lang="en-US" sz="1400" dirty="0" err="1" smtClean="0"/>
              <a:t>en</a:t>
            </a:r>
            <a:r>
              <a:rPr lang="en-US" sz="1400" dirty="0" smtClean="0"/>
              <a:t> el campo, </a:t>
            </a:r>
            <a:r>
              <a:rPr lang="en-US" sz="1400" dirty="0" err="1" smtClean="0"/>
              <a:t>cerca</a:t>
            </a:r>
            <a:r>
              <a:rPr lang="en-US" sz="1400" dirty="0" smtClean="0"/>
              <a:t> de los </a:t>
            </a:r>
            <a:r>
              <a:rPr lang="en-US" sz="1400" dirty="0" err="1"/>
              <a:t>C</a:t>
            </a:r>
            <a:r>
              <a:rPr lang="en-US" sz="1400" dirty="0" err="1" smtClean="0"/>
              <a:t>entros</a:t>
            </a:r>
            <a:r>
              <a:rPr lang="en-US" sz="1400" dirty="0" smtClean="0"/>
              <a:t> de </a:t>
            </a:r>
            <a:r>
              <a:rPr lang="en-US" sz="1400" dirty="0" err="1" smtClean="0"/>
              <a:t>Orientación</a:t>
            </a:r>
            <a:r>
              <a:rPr lang="en-US" sz="1400" dirty="0" smtClean="0"/>
              <a:t>  para los </a:t>
            </a:r>
            <a:r>
              <a:rPr lang="en-US" sz="1400" dirty="0" err="1"/>
              <a:t>J</a:t>
            </a:r>
            <a:r>
              <a:rPr lang="en-US" sz="1400" dirty="0" err="1" smtClean="0"/>
              <a:t>óvenes</a:t>
            </a:r>
            <a:endParaRPr lang="en-US" sz="1400" dirty="0"/>
          </a:p>
        </p:txBody>
      </p:sp>
      <p:pic>
        <p:nvPicPr>
          <p:cNvPr id="4" name="Picture 2" descr="IMG_7208"/>
          <p:cNvPicPr>
            <a:picLocks noChangeAspect="1" noChangeArrowheads="1"/>
          </p:cNvPicPr>
          <p:nvPr/>
        </p:nvPicPr>
        <p:blipFill>
          <a:blip r:embed="rId3" cstate="print"/>
          <a:srcRect/>
          <a:stretch>
            <a:fillRect/>
          </a:stretch>
        </p:blipFill>
        <p:spPr bwMode="auto">
          <a:xfrm>
            <a:off x="4761614" y="2835883"/>
            <a:ext cx="3962400" cy="3018657"/>
          </a:xfrm>
          <a:prstGeom prst="rect">
            <a:avLst/>
          </a:prstGeom>
          <a:noFill/>
          <a:ln w="9525">
            <a:noFill/>
            <a:miter lim="800000"/>
            <a:headEnd/>
            <a:tailEnd/>
          </a:ln>
        </p:spPr>
      </p:pic>
      <p:pic>
        <p:nvPicPr>
          <p:cNvPr id="5" name="Picture 3" descr="D:\Job Center\BTB-JC 2011\Photo UME\IMG_0052.JPG"/>
          <p:cNvPicPr>
            <a:picLocks noGrp="1" noChangeAspect="1" noChangeArrowheads="1"/>
          </p:cNvPicPr>
          <p:nvPr>
            <p:ph idx="1"/>
          </p:nvPr>
        </p:nvPicPr>
        <p:blipFill>
          <a:blip r:embed="rId4" cstate="print"/>
          <a:srcRect t="7069"/>
          <a:stretch>
            <a:fillRect/>
          </a:stretch>
        </p:blipFill>
        <p:spPr bwMode="auto">
          <a:xfrm>
            <a:off x="840156" y="3322627"/>
            <a:ext cx="3528753" cy="2302080"/>
          </a:xfrm>
          <a:prstGeom prst="rect">
            <a:avLst/>
          </a:prstGeom>
          <a:noFill/>
          <a:ln w="9525">
            <a:noFill/>
            <a:miter lim="800000"/>
            <a:headEnd/>
            <a:tailEnd/>
          </a:ln>
        </p:spPr>
      </p:pic>
    </p:spTree>
    <p:extLst>
      <p:ext uri="{BB962C8B-B14F-4D97-AF65-F5344CB8AC3E}">
        <p14:creationId xmlns:p14="http://schemas.microsoft.com/office/powerpoint/2010/main" val="11510168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en-US" sz="1400" dirty="0" smtClean="0"/>
              <a:t>3.La </a:t>
            </a:r>
            <a:r>
              <a:rPr lang="en-US" sz="1400" dirty="0" err="1" smtClean="0"/>
              <a:t>construcción</a:t>
            </a:r>
            <a:r>
              <a:rPr lang="en-US" sz="1400" dirty="0" smtClean="0"/>
              <a:t> de </a:t>
            </a:r>
            <a:r>
              <a:rPr lang="en-US" sz="1400" dirty="0" err="1" smtClean="0"/>
              <a:t>asesoramiento</a:t>
            </a:r>
            <a:r>
              <a:rPr lang="en-US" sz="1400" dirty="0" smtClean="0"/>
              <a:t> de </a:t>
            </a:r>
            <a:r>
              <a:rPr lang="en-US" sz="1400" dirty="0" err="1" smtClean="0"/>
              <a:t>empleo</a:t>
            </a:r>
            <a:r>
              <a:rPr lang="en-US" sz="1400" dirty="0" smtClean="0"/>
              <a:t> y </a:t>
            </a:r>
            <a:r>
              <a:rPr lang="en-US" sz="1400" dirty="0" err="1" smtClean="0"/>
              <a:t>formación</a:t>
            </a:r>
            <a:r>
              <a:rPr lang="en-US" sz="1400" dirty="0" smtClean="0"/>
              <a:t> para </a:t>
            </a:r>
            <a:r>
              <a:rPr lang="en-US" sz="1400" dirty="0" err="1" smtClean="0"/>
              <a:t>jóvenes</a:t>
            </a:r>
            <a:r>
              <a:rPr lang="en-US" sz="1400" dirty="0" smtClean="0"/>
              <a:t> </a:t>
            </a:r>
            <a:r>
              <a:rPr lang="en-US" sz="1400" dirty="0" err="1" smtClean="0"/>
              <a:t>además</a:t>
            </a:r>
            <a:r>
              <a:rPr lang="en-US" sz="1400" dirty="0" smtClean="0"/>
              <a:t> del </a:t>
            </a:r>
            <a:r>
              <a:rPr lang="en-US" sz="1400" dirty="0" err="1" smtClean="0"/>
              <a:t>programa</a:t>
            </a:r>
            <a:r>
              <a:rPr lang="en-US" sz="1400" dirty="0" smtClean="0"/>
              <a:t> de </a:t>
            </a:r>
            <a:r>
              <a:rPr lang="en-US" sz="1400" dirty="0" err="1" smtClean="0"/>
              <a:t>prácticas</a:t>
            </a:r>
            <a:r>
              <a:rPr lang="en-US" sz="1400" dirty="0" smtClean="0"/>
              <a:t>, </a:t>
            </a:r>
            <a:r>
              <a:rPr lang="en-US" sz="1400" dirty="0" err="1" smtClean="0"/>
              <a:t>mejoras</a:t>
            </a:r>
            <a:r>
              <a:rPr lang="en-US" sz="1400" dirty="0" smtClean="0"/>
              <a:t> de los </a:t>
            </a:r>
            <a:r>
              <a:rPr lang="en-US" sz="1400" dirty="0" err="1" smtClean="0"/>
              <a:t>servicios</a:t>
            </a:r>
            <a:r>
              <a:rPr lang="en-US" sz="1400" dirty="0" smtClean="0"/>
              <a:t> para el </a:t>
            </a:r>
            <a:r>
              <a:rPr lang="en-US" sz="1400" dirty="0" err="1" smtClean="0"/>
              <a:t>solicitante</a:t>
            </a:r>
            <a:r>
              <a:rPr lang="en-US" sz="1400" dirty="0" smtClean="0"/>
              <a:t> de </a:t>
            </a:r>
            <a:r>
              <a:rPr lang="en-US" sz="1400" dirty="0" err="1" smtClean="0"/>
              <a:t>empleo</a:t>
            </a:r>
            <a:r>
              <a:rPr lang="en-US" sz="1400" dirty="0" smtClean="0"/>
              <a:t> y el </a:t>
            </a:r>
            <a:r>
              <a:rPr lang="en-US" sz="1400" dirty="0" err="1" smtClean="0"/>
              <a:t>empleador</a:t>
            </a:r>
            <a:r>
              <a:rPr lang="en-US" sz="1400" dirty="0" smtClean="0"/>
              <a:t> y del </a:t>
            </a:r>
            <a:r>
              <a:rPr lang="en-US" sz="1400" dirty="0" err="1" smtClean="0"/>
              <a:t>desarrollo</a:t>
            </a:r>
            <a:r>
              <a:rPr lang="en-US" sz="1400" dirty="0" smtClean="0"/>
              <a:t> del </a:t>
            </a:r>
            <a:r>
              <a:rPr lang="en-US" sz="1400" dirty="0" err="1" smtClean="0"/>
              <a:t>pronóstico</a:t>
            </a:r>
            <a:r>
              <a:rPr lang="en-US" sz="1400" dirty="0" smtClean="0"/>
              <a:t> del </a:t>
            </a:r>
            <a:r>
              <a:rPr lang="en-US" sz="1400" dirty="0" err="1" smtClean="0"/>
              <a:t>mercado</a:t>
            </a:r>
            <a:r>
              <a:rPr lang="en-US" sz="1400" dirty="0" smtClean="0"/>
              <a:t> </a:t>
            </a:r>
            <a:r>
              <a:rPr lang="en-US" sz="1400" dirty="0" err="1" smtClean="0"/>
              <a:t>laboral</a:t>
            </a:r>
            <a:r>
              <a:rPr lang="en-US" sz="1400" dirty="0" smtClean="0"/>
              <a:t> y </a:t>
            </a:r>
            <a:r>
              <a:rPr lang="en-US" sz="1400" dirty="0" err="1" smtClean="0"/>
              <a:t>análisis</a:t>
            </a:r>
            <a:r>
              <a:rPr lang="en-US" sz="1400" dirty="0" smtClean="0"/>
              <a:t>.</a:t>
            </a:r>
            <a:endParaRPr lang="en-US" sz="1400" dirty="0"/>
          </a:p>
        </p:txBody>
      </p:sp>
      <p:pic>
        <p:nvPicPr>
          <p:cNvPr id="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207483" y="3200400"/>
            <a:ext cx="6800974" cy="20390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10719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idx="4294967295"/>
          </p:nvPr>
        </p:nvSpPr>
        <p:spPr>
          <a:xfrm>
            <a:off x="414670" y="199545"/>
            <a:ext cx="7647738" cy="1470025"/>
          </a:xfrm>
        </p:spPr>
        <p:txBody>
          <a:bodyPr>
            <a:normAutofit/>
          </a:bodyPr>
          <a:lstStyle/>
          <a:p>
            <a:r>
              <a:rPr lang="en-US" sz="2700" dirty="0" smtClean="0"/>
              <a:t> </a:t>
            </a:r>
            <a:r>
              <a:rPr lang="en-US" sz="2700" dirty="0" err="1" smtClean="0"/>
              <a:t>Modelo</a:t>
            </a:r>
            <a:r>
              <a:rPr lang="en-US" sz="2700" dirty="0" smtClean="0"/>
              <a:t> de </a:t>
            </a:r>
            <a:r>
              <a:rPr lang="en-US" sz="2700" dirty="0" err="1" smtClean="0"/>
              <a:t>desarollo</a:t>
            </a:r>
            <a:r>
              <a:rPr lang="en-US" sz="2700" dirty="0" smtClean="0"/>
              <a:t> de </a:t>
            </a:r>
            <a:r>
              <a:rPr lang="en-US" sz="2700" dirty="0" err="1" smtClean="0"/>
              <a:t>competencias</a:t>
            </a:r>
            <a:r>
              <a:rPr lang="en-US" sz="2700" dirty="0" smtClean="0"/>
              <a:t> y </a:t>
            </a:r>
            <a:r>
              <a:rPr lang="en-US" sz="2700" dirty="0" err="1" smtClean="0"/>
              <a:t>empleabilidad</a:t>
            </a:r>
            <a:r>
              <a:rPr lang="en-US" sz="2700" dirty="0" smtClean="0"/>
              <a:t>  para los  </a:t>
            </a:r>
            <a:r>
              <a:rPr lang="en-US" sz="2700" dirty="0" err="1" smtClean="0"/>
              <a:t>jovenes</a:t>
            </a:r>
            <a:r>
              <a:rPr lang="en-US" sz="2700" dirty="0" smtClean="0"/>
              <a:t> </a:t>
            </a:r>
            <a:r>
              <a:rPr lang="en-US" sz="2700" dirty="0" err="1" smtClean="0"/>
              <a:t>en</a:t>
            </a:r>
            <a:r>
              <a:rPr lang="en-US" sz="2700" dirty="0" smtClean="0"/>
              <a:t> </a:t>
            </a:r>
            <a:r>
              <a:rPr lang="en-US" sz="2700" dirty="0" err="1" smtClean="0"/>
              <a:t>Camboya</a:t>
            </a:r>
            <a:endParaRPr lang="en-US" sz="3200" dirty="0"/>
          </a:p>
        </p:txBody>
      </p:sp>
      <p:sp>
        <p:nvSpPr>
          <p:cNvPr id="4" name="textruta 3"/>
          <p:cNvSpPr txBox="1"/>
          <p:nvPr/>
        </p:nvSpPr>
        <p:spPr>
          <a:xfrm>
            <a:off x="251520" y="1824925"/>
            <a:ext cx="2520280" cy="369332"/>
          </a:xfrm>
          <a:prstGeom prst="rect">
            <a:avLst/>
          </a:prstGeom>
          <a:noFill/>
          <a:ln>
            <a:solidFill>
              <a:schemeClr val="accent1"/>
            </a:solidFill>
          </a:ln>
        </p:spPr>
        <p:txBody>
          <a:bodyPr wrap="square" rtlCol="0">
            <a:spAutoFit/>
          </a:bodyPr>
          <a:lstStyle/>
          <a:p>
            <a:r>
              <a:rPr lang="en-US" dirty="0" err="1" smtClean="0"/>
              <a:t>Jovenes</a:t>
            </a:r>
            <a:r>
              <a:rPr lang="en-US" dirty="0" smtClean="0"/>
              <a:t> </a:t>
            </a:r>
            <a:r>
              <a:rPr lang="en-US" dirty="0" err="1" smtClean="0"/>
              <a:t>en</a:t>
            </a:r>
            <a:r>
              <a:rPr lang="en-US" dirty="0" smtClean="0"/>
              <a:t> </a:t>
            </a:r>
            <a:r>
              <a:rPr lang="en-US" dirty="0" err="1" smtClean="0"/>
              <a:t>Educación</a:t>
            </a:r>
            <a:r>
              <a:rPr lang="en-US" dirty="0" smtClean="0"/>
              <a:t> </a:t>
            </a:r>
            <a:endParaRPr lang="en-US" dirty="0"/>
          </a:p>
        </p:txBody>
      </p:sp>
      <p:sp>
        <p:nvSpPr>
          <p:cNvPr id="5" name="textruta 4"/>
          <p:cNvSpPr txBox="1"/>
          <p:nvPr/>
        </p:nvSpPr>
        <p:spPr>
          <a:xfrm>
            <a:off x="251520" y="2199312"/>
            <a:ext cx="2223686" cy="369332"/>
          </a:xfrm>
          <a:prstGeom prst="rect">
            <a:avLst/>
          </a:prstGeom>
          <a:noFill/>
          <a:ln>
            <a:solidFill>
              <a:schemeClr val="accent1"/>
            </a:solidFill>
          </a:ln>
        </p:spPr>
        <p:txBody>
          <a:bodyPr wrap="none" rtlCol="0">
            <a:spAutoFit/>
          </a:bodyPr>
          <a:lstStyle/>
          <a:p>
            <a:r>
              <a:rPr lang="en-US" dirty="0" err="1" smtClean="0"/>
              <a:t>Jovenes</a:t>
            </a:r>
            <a:r>
              <a:rPr lang="en-US" dirty="0" smtClean="0"/>
              <a:t> </a:t>
            </a:r>
            <a:r>
              <a:rPr lang="en-US" dirty="0" smtClean="0"/>
              <a:t>sin </a:t>
            </a:r>
            <a:r>
              <a:rPr lang="en-US" dirty="0" err="1" smtClean="0"/>
              <a:t>empleo</a:t>
            </a:r>
            <a:endParaRPr lang="en-US" dirty="0"/>
          </a:p>
        </p:txBody>
      </p:sp>
      <p:sp>
        <p:nvSpPr>
          <p:cNvPr id="6" name="textruta 5"/>
          <p:cNvSpPr txBox="1">
            <a:spLocks noChangeAspect="1"/>
          </p:cNvSpPr>
          <p:nvPr/>
        </p:nvSpPr>
        <p:spPr>
          <a:xfrm>
            <a:off x="3193983" y="2748254"/>
            <a:ext cx="3280475" cy="1477328"/>
          </a:xfrm>
          <a:prstGeom prst="rect">
            <a:avLst/>
          </a:prstGeom>
          <a:solidFill>
            <a:schemeClr val="accent1"/>
          </a:solidFill>
          <a:ln>
            <a:solidFill>
              <a:schemeClr val="accent1"/>
            </a:solidFill>
          </a:ln>
          <a:effectLst>
            <a:glow rad="101600">
              <a:schemeClr val="accent4">
                <a:satMod val="175000"/>
                <a:alpha val="40000"/>
              </a:schemeClr>
            </a:glow>
          </a:effectLst>
          <a:scene3d>
            <a:camera prst="orthographicFront"/>
            <a:lightRig rig="threePt" dir="t">
              <a:rot lat="0" lon="0" rev="600000"/>
            </a:lightRig>
          </a:scene3d>
          <a:sp3d extrusionH="6350" contourW="6350" prstMaterial="matte">
            <a:bevelT w="6350"/>
            <a:bevelB w="6350"/>
          </a:sp3d>
        </p:spPr>
        <p:txBody>
          <a:bodyPr wrap="square" rtlCol="0">
            <a:spAutoFit/>
          </a:bodyPr>
          <a:lstStyle/>
          <a:p>
            <a:pPr algn="ctr"/>
            <a:r>
              <a:rPr lang="en-US" dirty="0" smtClean="0">
                <a:solidFill>
                  <a:schemeClr val="bg1"/>
                </a:solidFill>
              </a:rPr>
              <a:t>Centro de </a:t>
            </a:r>
            <a:r>
              <a:rPr lang="en-US" dirty="0" err="1" smtClean="0">
                <a:solidFill>
                  <a:schemeClr val="bg1"/>
                </a:solidFill>
              </a:rPr>
              <a:t>Orientación</a:t>
            </a:r>
            <a:r>
              <a:rPr lang="en-US" dirty="0" smtClean="0">
                <a:solidFill>
                  <a:schemeClr val="bg1"/>
                </a:solidFill>
              </a:rPr>
              <a:t> para los </a:t>
            </a:r>
            <a:r>
              <a:rPr lang="en-US" dirty="0" err="1" smtClean="0">
                <a:solidFill>
                  <a:schemeClr val="bg1"/>
                </a:solidFill>
              </a:rPr>
              <a:t>Jovenes</a:t>
            </a:r>
            <a:r>
              <a:rPr lang="en-US" dirty="0" smtClean="0">
                <a:solidFill>
                  <a:schemeClr val="bg1"/>
                </a:solidFill>
              </a:rPr>
              <a:t> /NEA – SPE</a:t>
            </a:r>
          </a:p>
          <a:p>
            <a:pPr algn="ctr"/>
            <a:endParaRPr lang="en-US" dirty="0" smtClean="0">
              <a:solidFill>
                <a:schemeClr val="bg1"/>
              </a:solidFill>
            </a:endParaRPr>
          </a:p>
          <a:p>
            <a:pPr algn="ctr"/>
            <a:endParaRPr lang="en-US" dirty="0" smtClean="0">
              <a:solidFill>
                <a:schemeClr val="bg1"/>
              </a:solidFill>
            </a:endParaRPr>
          </a:p>
          <a:p>
            <a:pPr algn="ctr"/>
            <a:endParaRPr lang="en-US" dirty="0" smtClean="0">
              <a:solidFill>
                <a:schemeClr val="bg1"/>
              </a:solidFill>
            </a:endParaRPr>
          </a:p>
        </p:txBody>
      </p:sp>
      <p:sp>
        <p:nvSpPr>
          <p:cNvPr id="7" name="textruta 6"/>
          <p:cNvSpPr txBox="1"/>
          <p:nvPr/>
        </p:nvSpPr>
        <p:spPr>
          <a:xfrm>
            <a:off x="244610" y="4553728"/>
            <a:ext cx="3024336" cy="1477328"/>
          </a:xfrm>
          <a:prstGeom prst="rect">
            <a:avLst/>
          </a:prstGeom>
          <a:noFill/>
          <a:ln>
            <a:solidFill>
              <a:schemeClr val="accent1"/>
            </a:solidFill>
          </a:ln>
        </p:spPr>
        <p:txBody>
          <a:bodyPr wrap="square" rtlCol="0">
            <a:spAutoFit/>
          </a:bodyPr>
          <a:lstStyle/>
          <a:p>
            <a:r>
              <a:rPr lang="en-US" dirty="0" err="1" smtClean="0"/>
              <a:t>Desarollos</a:t>
            </a:r>
            <a:r>
              <a:rPr lang="en-US" dirty="0" smtClean="0"/>
              <a:t> de </a:t>
            </a:r>
            <a:r>
              <a:rPr lang="en-US" dirty="0" err="1" smtClean="0"/>
              <a:t>habilidades</a:t>
            </a:r>
            <a:endParaRPr lang="en-US" dirty="0" smtClean="0"/>
          </a:p>
          <a:p>
            <a:r>
              <a:rPr lang="en-US" dirty="0" err="1" smtClean="0"/>
              <a:t>competencis</a:t>
            </a:r>
            <a:endParaRPr lang="en-US" dirty="0" smtClean="0"/>
          </a:p>
          <a:p>
            <a:pPr marL="285750" indent="-285750">
              <a:buFontTx/>
              <a:buChar char="-"/>
            </a:pPr>
            <a:r>
              <a:rPr lang="en-US" dirty="0" err="1" smtClean="0"/>
              <a:t>Formación</a:t>
            </a:r>
            <a:r>
              <a:rPr lang="en-US" dirty="0" smtClean="0"/>
              <a:t> </a:t>
            </a:r>
            <a:r>
              <a:rPr lang="en-US" dirty="0" err="1" smtClean="0"/>
              <a:t>profesional</a:t>
            </a:r>
            <a:endParaRPr lang="en-US" dirty="0" smtClean="0"/>
          </a:p>
          <a:p>
            <a:pPr marL="285750" indent="-285750">
              <a:buFontTx/>
              <a:buChar char="-"/>
            </a:pPr>
            <a:r>
              <a:rPr lang="en-US" dirty="0" err="1" smtClean="0"/>
              <a:t>formación</a:t>
            </a:r>
            <a:r>
              <a:rPr lang="en-US" dirty="0" smtClean="0"/>
              <a:t> para la </a:t>
            </a:r>
            <a:r>
              <a:rPr lang="en-US" dirty="0" err="1" smtClean="0"/>
              <a:t>empleabilidad</a:t>
            </a:r>
            <a:r>
              <a:rPr lang="en-US" dirty="0" smtClean="0"/>
              <a:t> </a:t>
            </a:r>
          </a:p>
        </p:txBody>
      </p:sp>
      <p:sp>
        <p:nvSpPr>
          <p:cNvPr id="8" name="textruta 7"/>
          <p:cNvSpPr txBox="1"/>
          <p:nvPr/>
        </p:nvSpPr>
        <p:spPr>
          <a:xfrm>
            <a:off x="4037879" y="5658305"/>
            <a:ext cx="1133644" cy="369332"/>
          </a:xfrm>
          <a:prstGeom prst="rect">
            <a:avLst/>
          </a:prstGeom>
          <a:noFill/>
          <a:ln>
            <a:solidFill>
              <a:schemeClr val="accent1"/>
            </a:solidFill>
          </a:ln>
        </p:spPr>
        <p:txBody>
          <a:bodyPr wrap="none" rtlCol="0">
            <a:spAutoFit/>
          </a:bodyPr>
          <a:lstStyle/>
          <a:p>
            <a:r>
              <a:rPr lang="en-US" dirty="0" err="1" smtClean="0"/>
              <a:t>Practicas</a:t>
            </a:r>
            <a:endParaRPr lang="en-US" dirty="0"/>
          </a:p>
        </p:txBody>
      </p:sp>
      <p:sp>
        <p:nvSpPr>
          <p:cNvPr id="9" name="textruta 8"/>
          <p:cNvSpPr txBox="1"/>
          <p:nvPr/>
        </p:nvSpPr>
        <p:spPr>
          <a:xfrm>
            <a:off x="7092280" y="3517696"/>
            <a:ext cx="1031051" cy="369332"/>
          </a:xfrm>
          <a:prstGeom prst="rect">
            <a:avLst/>
          </a:prstGeom>
          <a:noFill/>
          <a:ln>
            <a:solidFill>
              <a:schemeClr val="accent1"/>
            </a:solidFill>
          </a:ln>
        </p:spPr>
        <p:txBody>
          <a:bodyPr wrap="none" rtlCol="0">
            <a:spAutoFit/>
          </a:bodyPr>
          <a:lstStyle/>
          <a:p>
            <a:r>
              <a:rPr lang="en-US" dirty="0" err="1" smtClean="0"/>
              <a:t>Empleo</a:t>
            </a:r>
            <a:r>
              <a:rPr lang="en-US" dirty="0" smtClean="0"/>
              <a:t> </a:t>
            </a:r>
            <a:endParaRPr lang="en-US" dirty="0"/>
          </a:p>
        </p:txBody>
      </p:sp>
      <p:cxnSp>
        <p:nvCxnSpPr>
          <p:cNvPr id="16" name="Rak pil 15"/>
          <p:cNvCxnSpPr>
            <a:endCxn id="9" idx="1"/>
          </p:cNvCxnSpPr>
          <p:nvPr/>
        </p:nvCxnSpPr>
        <p:spPr>
          <a:xfrm>
            <a:off x="6487187" y="3685441"/>
            <a:ext cx="605093" cy="169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Rak pil 22"/>
          <p:cNvCxnSpPr/>
          <p:nvPr/>
        </p:nvCxnSpPr>
        <p:spPr>
          <a:xfrm>
            <a:off x="4608004" y="2009591"/>
            <a:ext cx="0" cy="7386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Rak pil 25"/>
          <p:cNvCxnSpPr/>
          <p:nvPr/>
        </p:nvCxnSpPr>
        <p:spPr>
          <a:xfrm>
            <a:off x="4661616" y="4265723"/>
            <a:ext cx="0" cy="139258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Rak pil 27"/>
          <p:cNvCxnSpPr>
            <a:endCxn id="8" idx="1"/>
          </p:cNvCxnSpPr>
          <p:nvPr/>
        </p:nvCxnSpPr>
        <p:spPr>
          <a:xfrm>
            <a:off x="3275856" y="5842971"/>
            <a:ext cx="76202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Rak pil 31"/>
          <p:cNvCxnSpPr>
            <a:endCxn id="4" idx="3"/>
          </p:cNvCxnSpPr>
          <p:nvPr/>
        </p:nvCxnSpPr>
        <p:spPr>
          <a:xfrm flipH="1">
            <a:off x="2771800" y="2009591"/>
            <a:ext cx="183620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Rak pil 38"/>
          <p:cNvCxnSpPr/>
          <p:nvPr/>
        </p:nvCxnSpPr>
        <p:spPr>
          <a:xfrm>
            <a:off x="3707904" y="2378922"/>
            <a:ext cx="0" cy="3693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Rak pil 40"/>
          <p:cNvCxnSpPr>
            <a:endCxn id="5" idx="3"/>
          </p:cNvCxnSpPr>
          <p:nvPr/>
        </p:nvCxnSpPr>
        <p:spPr>
          <a:xfrm flipH="1">
            <a:off x="2475206" y="2383978"/>
            <a:ext cx="123271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Rak 42"/>
          <p:cNvCxnSpPr/>
          <p:nvPr/>
        </p:nvCxnSpPr>
        <p:spPr>
          <a:xfrm flipH="1">
            <a:off x="1511660" y="3887027"/>
            <a:ext cx="1757286" cy="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Rak pil 44"/>
          <p:cNvCxnSpPr/>
          <p:nvPr/>
        </p:nvCxnSpPr>
        <p:spPr>
          <a:xfrm>
            <a:off x="1511660" y="3887402"/>
            <a:ext cx="0" cy="7159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0" name="Rak 49"/>
          <p:cNvCxnSpPr>
            <a:endCxn id="7" idx="2"/>
          </p:cNvCxnSpPr>
          <p:nvPr/>
        </p:nvCxnSpPr>
        <p:spPr>
          <a:xfrm flipV="1">
            <a:off x="1756778" y="6031056"/>
            <a:ext cx="0" cy="485738"/>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Rak 51"/>
          <p:cNvCxnSpPr/>
          <p:nvPr/>
        </p:nvCxnSpPr>
        <p:spPr>
          <a:xfrm flipV="1">
            <a:off x="1756778" y="6516794"/>
            <a:ext cx="6031083" cy="855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Rak pil 53"/>
          <p:cNvCxnSpPr/>
          <p:nvPr/>
        </p:nvCxnSpPr>
        <p:spPr>
          <a:xfrm flipV="1">
            <a:off x="7787861" y="3887027"/>
            <a:ext cx="0" cy="26383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Rak 9"/>
          <p:cNvCxnSpPr/>
          <p:nvPr/>
        </p:nvCxnSpPr>
        <p:spPr>
          <a:xfrm>
            <a:off x="4608002" y="2009591"/>
            <a:ext cx="317985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Rak pil 11"/>
          <p:cNvCxnSpPr/>
          <p:nvPr/>
        </p:nvCxnSpPr>
        <p:spPr>
          <a:xfrm flipH="1">
            <a:off x="7780871" y="2009591"/>
            <a:ext cx="6990" cy="149271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Rak pil 23"/>
          <p:cNvCxnSpPr/>
          <p:nvPr/>
        </p:nvCxnSpPr>
        <p:spPr>
          <a:xfrm>
            <a:off x="4600465" y="6027637"/>
            <a:ext cx="0" cy="49770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13339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endParaRPr lang="en-US" dirty="0"/>
          </a:p>
        </p:txBody>
      </p:sp>
      <p:sp>
        <p:nvSpPr>
          <p:cNvPr id="3" name="Platshållare för innehåll 2"/>
          <p:cNvSpPr>
            <a:spLocks noGrp="1"/>
          </p:cNvSpPr>
          <p:nvPr>
            <p:ph idx="1"/>
          </p:nvPr>
        </p:nvSpPr>
        <p:spPr/>
        <p:txBody>
          <a:bodyPr>
            <a:normAutofit/>
          </a:bodyPr>
          <a:lstStyle/>
          <a:p>
            <a:r>
              <a:rPr lang="en-US" sz="3200" dirty="0"/>
              <a:t>Smartphone </a:t>
            </a:r>
            <a:r>
              <a:rPr lang="en-US" sz="3200" dirty="0" err="1"/>
              <a:t>en</a:t>
            </a:r>
            <a:r>
              <a:rPr lang="en-US" sz="3200" dirty="0"/>
              <a:t> areas </a:t>
            </a:r>
            <a:r>
              <a:rPr lang="en-US" sz="3200" dirty="0" err="1" smtClean="0"/>
              <a:t>rurales</a:t>
            </a:r>
            <a:endParaRPr lang="en-US" sz="3200" dirty="0" smtClean="0"/>
          </a:p>
          <a:p>
            <a:r>
              <a:rPr lang="en-US" sz="3200" dirty="0" smtClean="0"/>
              <a:t>Un app </a:t>
            </a:r>
            <a:r>
              <a:rPr lang="en-US" sz="3200" dirty="0" err="1" smtClean="0"/>
              <a:t>externo</a:t>
            </a:r>
            <a:r>
              <a:rPr lang="en-US" sz="3200" dirty="0" smtClean="0"/>
              <a:t> </a:t>
            </a:r>
            <a:endParaRPr lang="en-US" sz="3200" dirty="0"/>
          </a:p>
        </p:txBody>
      </p:sp>
      <p:pic>
        <p:nvPicPr>
          <p:cNvPr id="1032" name="Picture 8" descr="C:\Users\samta\AppData\Local\Microsoft\Windows\Temporary Internet Files\Content.IE5\23BYR51G\2008-02-17-vieux-telephon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8362" y="127590"/>
            <a:ext cx="2139886" cy="1701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49221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en-US"/>
          </a:p>
        </p:txBody>
      </p:sp>
      <p:sp>
        <p:nvSpPr>
          <p:cNvPr id="3" name="Platshållare för bild 2"/>
          <p:cNvSpPr>
            <a:spLocks noGrp="1"/>
          </p:cNvSpPr>
          <p:nvPr>
            <p:ph type="pic" sz="quarter" idx="13"/>
          </p:nvPr>
        </p:nvSpPr>
        <p:spPr>
          <a:xfrm>
            <a:off x="1921466" y="2710968"/>
            <a:ext cx="5746750" cy="3124800"/>
          </a:xfrm>
        </p:spPr>
      </p:sp>
      <p:sp>
        <p:nvSpPr>
          <p:cNvPr id="4" name="Rektangel 3"/>
          <p:cNvSpPr/>
          <p:nvPr/>
        </p:nvSpPr>
        <p:spPr>
          <a:xfrm>
            <a:off x="2286000" y="2105247"/>
            <a:ext cx="4657060" cy="3046988"/>
          </a:xfrm>
          <a:prstGeom prst="rect">
            <a:avLst/>
          </a:prstGeom>
        </p:spPr>
        <p:txBody>
          <a:bodyPr wrap="square">
            <a:spAutoFit/>
          </a:bodyPr>
          <a:lstStyle/>
          <a:p>
            <a:pPr algn="ctr"/>
            <a:r>
              <a:rPr lang="en-US" sz="4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2013</a:t>
            </a:r>
            <a:br>
              <a:rPr lang="en-US" sz="4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sz="4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2014</a:t>
            </a:r>
            <a:br>
              <a:rPr lang="en-US" sz="4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sz="4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2015</a:t>
            </a:r>
            <a:br>
              <a:rPr lang="en-US" sz="4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sz="4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2016 </a:t>
            </a:r>
          </a:p>
        </p:txBody>
      </p:sp>
    </p:spTree>
    <p:extLst>
      <p:ext uri="{BB962C8B-B14F-4D97-AF65-F5344CB8AC3E}">
        <p14:creationId xmlns:p14="http://schemas.microsoft.com/office/powerpoint/2010/main" val="2814063915"/>
      </p:ext>
    </p:extLst>
  </p:cSld>
  <p:clrMapOvr>
    <a:masterClrMapping/>
  </p:clrMapOvr>
  <p:timing>
    <p:tnLst>
      <p:par>
        <p:cTn id="1" dur="indefinite" restart="never" nodeType="tmRoot"/>
      </p:par>
    </p:tnLst>
  </p:timing>
</p:sld>
</file>

<file path=ppt/theme/theme1.xml><?xml version="1.0" encoding="utf-8"?>
<a:theme xmlns:a="http://schemas.openxmlformats.org/drawingml/2006/main" name="Arbetsförmedlingen">
  <a:themeElements>
    <a:clrScheme name="Arbetsförmedlingen">
      <a:dk1>
        <a:sysClr val="windowText" lastClr="000000"/>
      </a:dk1>
      <a:lt1>
        <a:sysClr val="window" lastClr="FFFFFF"/>
      </a:lt1>
      <a:dk2>
        <a:srgbClr val="70675C"/>
      </a:dk2>
      <a:lt2>
        <a:srgbClr val="B4AA9B"/>
      </a:lt2>
      <a:accent1>
        <a:srgbClr val="007597"/>
      </a:accent1>
      <a:accent2>
        <a:srgbClr val="F05414"/>
      </a:accent2>
      <a:accent3>
        <a:srgbClr val="96328C"/>
      </a:accent3>
      <a:accent4>
        <a:srgbClr val="FFCD00"/>
      </a:accent4>
      <a:accent5>
        <a:srgbClr val="84C300"/>
      </a:accent5>
      <a:accent6>
        <a:srgbClr val="C8004D"/>
      </a:accent6>
      <a:hlink>
        <a:srgbClr val="0000FF"/>
      </a:hlink>
      <a:folHlink>
        <a:srgbClr val="000000"/>
      </a:folHlink>
    </a:clrScheme>
    <a:fontScheme name="Arbetsförmedling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rbetsförmedlingen - Färgade layouter">
  <a:themeElements>
    <a:clrScheme name="Arbetsförmedlingen">
      <a:dk1>
        <a:sysClr val="windowText" lastClr="000000"/>
      </a:dk1>
      <a:lt1>
        <a:sysClr val="window" lastClr="FFFFFF"/>
      </a:lt1>
      <a:dk2>
        <a:srgbClr val="70675C"/>
      </a:dk2>
      <a:lt2>
        <a:srgbClr val="B4AA9B"/>
      </a:lt2>
      <a:accent1>
        <a:srgbClr val="007597"/>
      </a:accent1>
      <a:accent2>
        <a:srgbClr val="F05414"/>
      </a:accent2>
      <a:accent3>
        <a:srgbClr val="96328C"/>
      </a:accent3>
      <a:accent4>
        <a:srgbClr val="FFCD00"/>
      </a:accent4>
      <a:accent5>
        <a:srgbClr val="84C300"/>
      </a:accent5>
      <a:accent6>
        <a:srgbClr val="C8004D"/>
      </a:accent6>
      <a:hlink>
        <a:srgbClr val="0000FF"/>
      </a:hlink>
      <a:folHlink>
        <a:srgbClr val="000000"/>
      </a:folHlink>
    </a:clrScheme>
    <a:fontScheme name="Arbetsförmedling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1785</TotalTime>
  <Words>1857</Words>
  <Application>Microsoft Office PowerPoint</Application>
  <PresentationFormat>Bildspel på skärmen (4:3)</PresentationFormat>
  <Paragraphs>153</Paragraphs>
  <Slides>11</Slides>
  <Notes>10</Notes>
  <HiddenSlides>0</HiddenSlides>
  <MMClips>0</MMClips>
  <ScaleCrop>false</ScaleCrop>
  <HeadingPairs>
    <vt:vector size="4" baseType="variant">
      <vt:variant>
        <vt:lpstr>Tema</vt:lpstr>
      </vt:variant>
      <vt:variant>
        <vt:i4>2</vt:i4>
      </vt:variant>
      <vt:variant>
        <vt:lpstr>Bildrubriker</vt:lpstr>
      </vt:variant>
      <vt:variant>
        <vt:i4>11</vt:i4>
      </vt:variant>
    </vt:vector>
  </HeadingPairs>
  <TitlesOfParts>
    <vt:vector size="13" baseType="lpstr">
      <vt:lpstr>Arbetsförmedlingen</vt:lpstr>
      <vt:lpstr>Arbetsförmedlingen - Färgade layouter</vt:lpstr>
      <vt:lpstr>Camboya </vt:lpstr>
      <vt:lpstr>Objetivo  principal </vt:lpstr>
      <vt:lpstr>Proyecto consta de tres componentes</vt:lpstr>
      <vt:lpstr>1.Coordinar y apoyar la implementación de la estrategia nacional de los jóvenes</vt:lpstr>
      <vt:lpstr>2.Fortalecer y desarrollar la oficina de empleo nacional (NEA), que entre otras cosas incluye soporte para las nuevas agencias de empleo que se construyen en el campo, cerca de los Centros de Orientación  para los Jóvenes</vt:lpstr>
      <vt:lpstr>3.La construcción de asesoramiento de empleo y formación para jóvenes además del programa de prácticas, mejoras de los servicios para el solicitante de empleo y el empleador y del desarrollo del pronóstico del mercado laboral y análisis.</vt:lpstr>
      <vt:lpstr> Modelo de desarollo de competencias y empleabilidad  para los  jovenes en Camboya</vt:lpstr>
      <vt:lpstr>   </vt:lpstr>
      <vt:lpstr>PowerPoint-presentation</vt:lpstr>
      <vt:lpstr>Resultados/Retos</vt:lpstr>
      <vt:lpstr>PowerPoint-presentation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Rabarber</dc:creator>
  <cp:lastModifiedBy>Tania Sarmiento</cp:lastModifiedBy>
  <cp:revision>65</cp:revision>
  <dcterms:created xsi:type="dcterms:W3CDTF">2012-05-10T08:47:36Z</dcterms:created>
  <dcterms:modified xsi:type="dcterms:W3CDTF">2015-03-16T08:52:15Z</dcterms:modified>
</cp:coreProperties>
</file>